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4" r:id="rId20"/>
    <p:sldId id="285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6" r:id="rId32"/>
  </p:sldIdLst>
  <p:sldSz cx="2155348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 利" initials="王" lastIdx="1" clrIdx="0">
    <p:extLst>
      <p:ext uri="{19B8F6BF-5375-455C-9EA6-DF929625EA0E}">
        <p15:presenceInfo xmlns:p15="http://schemas.microsoft.com/office/powerpoint/2012/main" userId="647f47dd753130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7A81FF"/>
    <a:srgbClr val="F79B00"/>
    <a:srgbClr val="45D94F"/>
    <a:srgbClr val="8C96CC"/>
    <a:srgbClr val="929292"/>
    <a:srgbClr val="FF9300"/>
    <a:srgbClr val="D5FC79"/>
    <a:srgbClr val="929000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57"/>
    <p:restoredTop sz="94633"/>
  </p:normalViewPr>
  <p:slideViewPr>
    <p:cSldViewPr snapToGrid="0" snapToObjects="1">
      <p:cViewPr>
        <p:scale>
          <a:sx n="100" d="100"/>
          <a:sy n="100" d="100"/>
        </p:scale>
        <p:origin x="-2088" y="-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8:37:0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24575,'0'4'0,"0"13"0,0 9 0,0 15 0,0-20 0,0 19 0,6-10 0,-4 0 0,5 1 0,-7 13 0,0-14 0,0 15 0,5-23 0,-4 5 0,11 8 0,-11 0 0,6 7 0,-7-22 0,0 6 0,0-9 0,0 1 0,6 14 0,-4-11 0,4 5 0,1 0 0,-5-11 0,11 26 0,-12-12 0,6 6 0,4 41 0,-9-47 0,9 63 0,2-58 0,-10 27 0,10-26 0,-13 24 0,6-29 0,-5 19 0,4-26 0,-5 27 0,5-20 0,-4 14 0,4-22 0,2 5 0,-5-1 0,4 7 0,-1-15 0,-3 30 0,3-24 0,-5 26 0,0-27 0,6 10 0,-4 2 0,9 0 0,-4-3 0,-1-9 0,-1 1 0,-5-6 0,0 4 0,10 22 0,-8-14 0,12 19 0,-6-16 0,-1 2 0,4 0 0,-3 7 0,-1-22 0,9 38 0,-14-39 0,7 39 0,-2-29 0,-6 16 0,11-10 0,-1-3 0,-3 1 0,2-8 0,-3 17 0,1-7 0,0 0 0,5 7 0,-11-22 0,4 21 0,1-11 0,-5-1 0,14 2 0,-13-3 0,7-3 0,-10 8 0,5-10 0,3 10 0,-1-8 0,5 8 0,-11-15 0,13 30 0,-6-23 0,2 19 0,0-22 0,-8-4 0,3 15 0,1 2 0,-4-6 0,14 29 0,-14-34 0,12 26 0,-13-27 0,18 10 0,-16-8 0,10 8 0,-8-10 0,6 27 0,-4-26 0,2 34 0,0-11 0,-6-8 0,12 20 0,-8-34 0,1 34 0,2-29 0,-3 20 0,-1-1 0,6-10 0,-11 8 0,6-16 0,-1-3 0,-4-8 0,4 21 0,0-26 0,-5 26 0,9-26 0,-9 16 0,5-4 0,0 8 0,1 0 0,1-2 0,2-15 0,-9 4 0,11 5 0,0-1 0,-3 6 0,10 18 0,-16-20 0,11 19 0,-13-26 0,17 10 0,-14-13 0,9 21 0,-8-21 0,-4 22 0,9-16 0,-8 1 0,8-5 0,-9-4 0,4 32 0,6-21 0,-9 21 0,15-17 0,-15-8 0,17 17 0,-15 10 0,14-13 0,-17 11 0,4-27 0,2 9 0,0-6 0,14 16 0,-13-22 0,14 38 0,-13-24 0,7 18 0,-8-10 0,2-17 0,-4 8 0,6-15 0,-6 30 0,5-28 0,-4 37 0,5-37 0,-4 8 0,4 3 0,2-1 0,-4 0 0,9 1 0,-9 13 0,2-19 0,-1 18 0,4-26 0,1 10 0,-2-2 0,9 8 0,-15-15 0,17 24 0,-10-10 0,6 22 0,-8-19 0,0-2 0,-7-10 0,10 0 0,-4 27 0,28-3 0,-19 2 0,13-10 0,-28-21 0,4 0 0,-3 4 0,-1-9 0,4 3 0,2 1 0,-4 1 0,7 5 0,-3 0 0,-5-5 0,9-1 0,-10-5 0,6 4 0,-1-3 0,1 4 0,5-6 0,-5 1 0,5 5 0,-5-5 0,4 10 0,-3-9 0,4 4 0,0-6 0,1 6 0,0-4 0,-2 4 0,1-1 0,10-1 0,-6 2 0,10-4 0,-13-2 0,5 1 0,0-1 0,10 2 0,-7 4 0,15-1 0,-6 2 0,0-10 0,7 12 0,-21-17 0,19 17 0,-25-18 0,11 9 0,17 0 0,-18-4 0,34 15 0,-33-13 0,6 10 0,-9-12 0,27-2 0,-20 5 0,29-1 0,-34 3 0,17 1 0,10-2 0,-3 11 0,12-10 0,-32 7 0,3-18 0,-5 11 0,-7-6 0,12 2 0,-5 4 0,25-11 0,-18 11 0,14-5 0,-30-1 0,32 8 0,-20-12 0,39 25 0,-32-23 0,18 13 0,-25-17 0,10 6 0,-10 2 0,14 7 0,0-7 0,-14-1 0,28-7 0,-39 5 0,30 1 0,-31 6 0,5-6 0,0-1 0,10-5 0,-13 0 0,11 0 0,-13 10 0,5-7 0,1 7 0,-1-10 0,9 0 0,-6 0 0,16 0 0,-17 0 0,17 0 0,-7 0 0,26 0 0,-12 0 0,12 0 0,1 0 0,-14 0 0,4 0 0,24 0 0,-33 0 0,26 0 0,-36 0 0,-15 0 0,13 0 0,16 0 0,1 0 0,14-6 0,-18 4 0,0-5 0,-9 2 0,7 4 0,-16-9 0,6 8 0,-9-3 0,10-2 0,-8 6 0,17-6 0,27-4 0,-25 4 0,32-6 0,-51 3 0,3 9 0,3-4 0,-1-9 0,4 11 0,8-17 0,-16 13 0,16-1 0,-22 3 0,38-13 0,-24 7 0,27-16 0,7-14 0,-18 27 0,17-32 0,11 32 0,-39-2 0,43-22 0,-60 31 0,19-26 0,-23 32 0,4-15 0,-9 8 0,35-13 0,-23 14 0,33-16 0,-32 15 0,33-25 0,-12-5 0,33-5 0,-33 5 0,12 5 0,-1-7 0,-22 13 0,14 4 0,-2 2 0,-25 8 0,43-5 0,-48 1 0,22-18 0,-12 12 0,22-19 0,-25 23 0,17-10 0,-7 2 0,-5 6 0,10-7 0,-19 9 0,44-40 0,-8 20 0,6-14 0,4 5 0,-23 9 0,10-9 0,-11 7 0,22-8 0,-30 11 0,21-9 0,-30 14 0,-3 9 0,23-32 0,-15 15 0,10-12 0,-10 11 0,-1 4 0,-8 13 0,8-12 0,2-6 0,11-38 0,-8 24 0,9-24 0,3 6 0,-28 37 0,14-12 0,0-2 0,-5 2 0,13-9 0,5-17 0,-26 33 0,19-27 0,1-6 0,-27 47 0,24-36 0,-14 3 0,-12 33 0,20-36 0,4 3 0,-16 33 0,6-14 0,0-6 0,1-19 0,11-2-353,-13 14 0,-2-1 353,6-13 0,1 17 0,-2 0 0,-10-14 0,19 21 0,3 1 0,-10-22-184,25-5 184,-25-7 0,-10 40 0,-7-6 0,-1 23 0,-6 9 700,14-35-700,-9 28 190,13-28-190,-21 35 0,13-53 0,-7 42 0,4-51 0,-2 55 0,-8-13 0,13 15 0,-6-14 0,3 12 0,-5-22 0,-2 16 0,9-16 0,-5 16 0,22-33 0,-21 29 0,9-20 0,19-17 0,-24 24 0,25-26 0,-22 9 0,0 4 0,27-33 0,-27 31 0,15-7 0,0-4 0,-24 16 0,24-17 0,-32 28 0,19-10 0,-15 13 0,21-20 0,-5 7 0,-9 17 0,17-39 0,-19 39 0,1-17 0,6-7 0,-14 20 0,14-23 0,-14-16 0,4 25 0,0-4 0,-1 1 0,-2 13 0,12-24 0,-13 34 0,3-2 0,0 0 0,-4 2 0,4-17 0,-5 11 0,0-13 0,0 19 0,0 0 0,0-2 0,0-26 0,13 12 0,-9-12 0,18-1 0,-20 23 0,7-6 0,-9 23 0,0-5 0,0 1 0,0-7 0,0 10 0,0-10 0,0 7 0,0-7 0,0 10 0,0 0 0,0-1 0,0 1 0,0 5 0,0-5 0,0 5 0,0 0 0,0-4 0,7-6 0,-5-24 0,17 3 0,-15-3 0,14 25 0,-17-5 0,4 7 0,0-9 0,-3 10 0,3 2 0,-5 9 0,0-4 0,5 0 0,-4 4 0,4-4 0,-5 6 0,0 4 0,0 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4186" y="1122363"/>
            <a:ext cx="1616511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4186" y="3602038"/>
            <a:ext cx="1616511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3/2/20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676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3/2/20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627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24215" y="365125"/>
            <a:ext cx="4647471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1802" y="365125"/>
            <a:ext cx="13672994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3/2/20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29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3/2/20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256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577" y="1709739"/>
            <a:ext cx="1858988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577" y="4589464"/>
            <a:ext cx="1858988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3/2/20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917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1803" y="1825625"/>
            <a:ext cx="9160232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11454" y="1825625"/>
            <a:ext cx="9160232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3/2/20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1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610" y="365126"/>
            <a:ext cx="18589883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610" y="1681163"/>
            <a:ext cx="91181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610" y="2505075"/>
            <a:ext cx="9118135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11453" y="1681163"/>
            <a:ext cx="91630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11453" y="2505075"/>
            <a:ext cx="91630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3/2/20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94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3/2/20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58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3/2/20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37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611" y="457200"/>
            <a:ext cx="695156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3040" y="987426"/>
            <a:ext cx="1091145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611" y="2057400"/>
            <a:ext cx="695156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3/2/20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912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611" y="457200"/>
            <a:ext cx="695156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63040" y="987426"/>
            <a:ext cx="1091145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611" y="2057400"/>
            <a:ext cx="695156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3/2/20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69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1803" y="365126"/>
            <a:ext cx="185898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1803" y="1825625"/>
            <a:ext cx="185898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1802" y="6356351"/>
            <a:ext cx="4849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0242F-9983-5646-A2FB-42C1A5B688B5}" type="datetimeFigureOut">
              <a:rPr lang="en-US" smtClean="0"/>
              <a:t>3/2/20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39593" y="6356351"/>
            <a:ext cx="7274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22151" y="6356351"/>
            <a:ext cx="4849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039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9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4.png"/><Relationship Id="rId7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66.png"/><Relationship Id="rId10" Type="http://schemas.openxmlformats.org/officeDocument/2006/relationships/image" Target="../media/image97.png"/><Relationship Id="rId4" Type="http://schemas.openxmlformats.org/officeDocument/2006/relationships/image" Target="../media/image65.png"/><Relationship Id="rId9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65.png"/><Relationship Id="rId7" Type="http://schemas.openxmlformats.org/officeDocument/2006/relationships/image" Target="../media/image1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66.png"/><Relationship Id="rId9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03.png"/><Relationship Id="rId7" Type="http://schemas.openxmlformats.org/officeDocument/2006/relationships/image" Target="../media/image13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04.png"/><Relationship Id="rId9" Type="http://schemas.openxmlformats.org/officeDocument/2006/relationships/image" Target="../media/image1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3AB1491-77B6-9C4B-B782-4F591E04291C}"/>
              </a:ext>
            </a:extLst>
          </p:cNvPr>
          <p:cNvCxnSpPr>
            <a:cxnSpLocks/>
          </p:cNvCxnSpPr>
          <p:nvPr/>
        </p:nvCxnSpPr>
        <p:spPr>
          <a:xfrm>
            <a:off x="8647200" y="4417789"/>
            <a:ext cx="4680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FB8C33FB-89EE-2142-85E9-C4053D30A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741" y="320675"/>
            <a:ext cx="8219722" cy="2959100"/>
          </a:xfrm>
          <a:prstGeom prst="rect">
            <a:avLst/>
          </a:prstGeom>
        </p:spPr>
      </p:pic>
      <p:pic>
        <p:nvPicPr>
          <p:cNvPr id="7" name="Picture 6" descr="A person riding a horse&#10;&#10;Description automatically generated">
            <a:extLst>
              <a:ext uri="{FF2B5EF4-FFF2-40B4-BE49-F238E27FC236}">
                <a16:creationId xmlns:a16="http://schemas.microsoft.com/office/drawing/2014/main" id="{6595B73B-C13B-C640-B631-B5219B8CE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079" y="3715489"/>
            <a:ext cx="1422400" cy="1422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F82D25-6FC4-C24C-A235-F3F38594CC59}"/>
              </a:ext>
            </a:extLst>
          </p:cNvPr>
          <p:cNvSpPr/>
          <p:nvPr/>
        </p:nvSpPr>
        <p:spPr>
          <a:xfrm>
            <a:off x="4173358" y="3801631"/>
            <a:ext cx="616688" cy="98882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DF1ACB-1DAE-DB45-86C6-15362130D8CD}"/>
              </a:ext>
            </a:extLst>
          </p:cNvPr>
          <p:cNvSpPr/>
          <p:nvPr/>
        </p:nvSpPr>
        <p:spPr>
          <a:xfrm>
            <a:off x="6363210" y="3976577"/>
            <a:ext cx="612000" cy="61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CDDBD8-E7F4-794D-B199-D6842CDC6759}"/>
              </a:ext>
            </a:extLst>
          </p:cNvPr>
          <p:cNvSpPr/>
          <p:nvPr/>
        </p:nvSpPr>
        <p:spPr>
          <a:xfrm>
            <a:off x="6515610" y="4128977"/>
            <a:ext cx="612000" cy="61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5469F2-D662-6545-8318-FA944D99C67E}"/>
              </a:ext>
            </a:extLst>
          </p:cNvPr>
          <p:cNvSpPr/>
          <p:nvPr/>
        </p:nvSpPr>
        <p:spPr>
          <a:xfrm>
            <a:off x="6668010" y="4281377"/>
            <a:ext cx="612000" cy="61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5F64A8-6C52-5A44-81CA-C01CE83A0A05}"/>
              </a:ext>
            </a:extLst>
          </p:cNvPr>
          <p:cNvSpPr/>
          <p:nvPr/>
        </p:nvSpPr>
        <p:spPr>
          <a:xfrm>
            <a:off x="6975210" y="4455041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6D08E1-17FE-D14C-8221-4B714D58DF31}"/>
              </a:ext>
            </a:extLst>
          </p:cNvPr>
          <p:cNvSpPr/>
          <p:nvPr/>
        </p:nvSpPr>
        <p:spPr>
          <a:xfrm>
            <a:off x="6097396" y="3890435"/>
            <a:ext cx="2852256" cy="107497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6FFA9A-6E18-3D48-84D2-FF6532827FCB}"/>
              </a:ext>
            </a:extLst>
          </p:cNvPr>
          <p:cNvSpPr/>
          <p:nvPr/>
        </p:nvSpPr>
        <p:spPr>
          <a:xfrm>
            <a:off x="7526051" y="4068920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1CC9CA-CCBF-D74C-9D68-CD094A76EF3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74009" y="4111256"/>
            <a:ext cx="619200" cy="656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A54050-E6CC-CF42-A234-D087DCC36D99}"/>
              </a:ext>
            </a:extLst>
          </p:cNvPr>
          <p:cNvCxnSpPr>
            <a:cxnSpLocks/>
          </p:cNvCxnSpPr>
          <p:nvPr/>
        </p:nvCxnSpPr>
        <p:spPr>
          <a:xfrm flipV="1">
            <a:off x="7179574" y="4176920"/>
            <a:ext cx="399642" cy="867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F13E938-1990-784B-AC80-CC68D3ECE441}"/>
              </a:ext>
            </a:extLst>
          </p:cNvPr>
          <p:cNvSpPr/>
          <p:nvPr/>
        </p:nvSpPr>
        <p:spPr>
          <a:xfrm rot="1366090">
            <a:off x="8050182" y="4299098"/>
            <a:ext cx="884554" cy="255182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29C517-D15C-8341-8273-437B1BDAEB3D}"/>
              </a:ext>
            </a:extLst>
          </p:cNvPr>
          <p:cNvSpPr/>
          <p:nvPr/>
        </p:nvSpPr>
        <p:spPr>
          <a:xfrm rot="1366090">
            <a:off x="7845715" y="4290198"/>
            <a:ext cx="884554" cy="2551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68A7E8E-D144-6E46-ABB3-BB05DA71AF2A}"/>
              </a:ext>
            </a:extLst>
          </p:cNvPr>
          <p:cNvCxnSpPr>
            <a:cxnSpLocks/>
          </p:cNvCxnSpPr>
          <p:nvPr/>
        </p:nvCxnSpPr>
        <p:spPr>
          <a:xfrm flipV="1">
            <a:off x="8042888" y="4376567"/>
            <a:ext cx="194400" cy="866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270FD3-49B3-7643-9E62-28001D63647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742054" y="4176920"/>
            <a:ext cx="485833" cy="196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person riding a horse&#10;&#10;Description automatically generated">
            <a:extLst>
              <a:ext uri="{FF2B5EF4-FFF2-40B4-BE49-F238E27FC236}">
                <a16:creationId xmlns:a16="http://schemas.microsoft.com/office/drawing/2014/main" id="{09DCED54-230C-B244-A116-5DA636CE3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441" y="4097752"/>
            <a:ext cx="577624" cy="57762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7C6F168-9BEF-2944-BFA3-C147F7B44B34}"/>
              </a:ext>
            </a:extLst>
          </p:cNvPr>
          <p:cNvSpPr/>
          <p:nvPr/>
        </p:nvSpPr>
        <p:spPr>
          <a:xfrm>
            <a:off x="5562052" y="4137880"/>
            <a:ext cx="265814" cy="39750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A70FA9-0D41-ED46-BEF3-24F8198843D6}"/>
              </a:ext>
            </a:extLst>
          </p:cNvPr>
          <p:cNvSpPr/>
          <p:nvPr/>
        </p:nvSpPr>
        <p:spPr>
          <a:xfrm>
            <a:off x="5674007" y="4228631"/>
            <a:ext cx="21600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1B205CD-E1DC-8E41-87FE-E6FE8EE275EE}"/>
              </a:ext>
            </a:extLst>
          </p:cNvPr>
          <p:cNvCxnSpPr>
            <a:cxnSpLocks/>
            <a:stCxn id="45" idx="0"/>
            <a:endCxn id="12" idx="1"/>
          </p:cNvCxnSpPr>
          <p:nvPr/>
        </p:nvCxnSpPr>
        <p:spPr>
          <a:xfrm>
            <a:off x="5782006" y="4228631"/>
            <a:ext cx="1263600" cy="3344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30BBA76-6C63-F448-92F4-765D826977D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782004" y="4452007"/>
            <a:ext cx="1256400" cy="1110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96E3852-34EF-7D4E-A23C-E2C5088D5C60}"/>
              </a:ext>
            </a:extLst>
          </p:cNvPr>
          <p:cNvSpPr/>
          <p:nvPr/>
        </p:nvSpPr>
        <p:spPr>
          <a:xfrm>
            <a:off x="7678451" y="4221320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10994D-1600-5B44-B192-9BF4FDC4130F}"/>
              </a:ext>
            </a:extLst>
          </p:cNvPr>
          <p:cNvSpPr/>
          <p:nvPr/>
        </p:nvSpPr>
        <p:spPr>
          <a:xfrm>
            <a:off x="7830851" y="4373720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EBFAB23-EB5F-CE4C-A86C-0BE646CEF60D}"/>
              </a:ext>
            </a:extLst>
          </p:cNvPr>
          <p:cNvCxnSpPr>
            <a:cxnSpLocks/>
          </p:cNvCxnSpPr>
          <p:nvPr/>
        </p:nvCxnSpPr>
        <p:spPr>
          <a:xfrm>
            <a:off x="9042286" y="4345716"/>
            <a:ext cx="185267" cy="861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B419222-6A0B-7342-998B-74DF526E8C8F}"/>
              </a:ext>
            </a:extLst>
          </p:cNvPr>
          <p:cNvCxnSpPr>
            <a:cxnSpLocks/>
          </p:cNvCxnSpPr>
          <p:nvPr/>
        </p:nvCxnSpPr>
        <p:spPr>
          <a:xfrm>
            <a:off x="9051427" y="4345716"/>
            <a:ext cx="0" cy="165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0625AC0-FC1F-184D-A6F9-6BF32CF34584}"/>
              </a:ext>
            </a:extLst>
          </p:cNvPr>
          <p:cNvCxnSpPr>
            <a:cxnSpLocks/>
          </p:cNvCxnSpPr>
          <p:nvPr/>
        </p:nvCxnSpPr>
        <p:spPr>
          <a:xfrm flipV="1">
            <a:off x="9051428" y="4431858"/>
            <a:ext cx="176122" cy="703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FFFB115-99C3-3646-9D5B-A637F1296889}"/>
              </a:ext>
            </a:extLst>
          </p:cNvPr>
          <p:cNvSpPr/>
          <p:nvPr/>
        </p:nvSpPr>
        <p:spPr>
          <a:xfrm>
            <a:off x="3515389" y="5182457"/>
            <a:ext cx="1889055" cy="621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zh-CN" altLang="en-US" sz="20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zh-CN" altLang="en-US" sz="20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zh-CN" altLang="en-US" sz="20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en-US" sz="20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F3D44C-0848-014A-B3EB-C6D676F874D5}"/>
              </a:ext>
            </a:extLst>
          </p:cNvPr>
          <p:cNvSpPr/>
          <p:nvPr/>
        </p:nvSpPr>
        <p:spPr>
          <a:xfrm>
            <a:off x="5242402" y="3523609"/>
            <a:ext cx="1422400" cy="383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Warped</a:t>
            </a:r>
            <a:r>
              <a:rPr lang="zh-CN" altLang="en-US" sz="1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en-US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81C560D-F7E4-CA46-9BFC-9E01B3E535CF}"/>
              </a:ext>
            </a:extLst>
          </p:cNvPr>
          <p:cNvCxnSpPr>
            <a:cxnSpLocks/>
            <a:endCxn id="43" idx="0"/>
          </p:cNvCxnSpPr>
          <p:nvPr/>
        </p:nvCxnSpPr>
        <p:spPr>
          <a:xfrm flipH="1">
            <a:off x="5693256" y="3824946"/>
            <a:ext cx="134613" cy="2728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2E28E0E3-175E-DC40-9513-CBD4084B5306}"/>
              </a:ext>
            </a:extLst>
          </p:cNvPr>
          <p:cNvSpPr/>
          <p:nvPr/>
        </p:nvSpPr>
        <p:spPr>
          <a:xfrm>
            <a:off x="6049799" y="5182457"/>
            <a:ext cx="1889055" cy="621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r>
              <a:rPr lang="zh-CN" altLang="en-US" sz="20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</a:t>
            </a:r>
            <a:r>
              <a:rPr lang="zh-CN" altLang="en-US" sz="20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altLang="zh-CN" sz="20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zh-CN" altLang="en-US" sz="20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sz="20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A90525D-40A7-5C4E-BB9A-A1384B0306BE}"/>
              </a:ext>
            </a:extLst>
          </p:cNvPr>
          <p:cNvSpPr/>
          <p:nvPr/>
        </p:nvSpPr>
        <p:spPr>
          <a:xfrm>
            <a:off x="8237291" y="5182457"/>
            <a:ext cx="2008079" cy="621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</a:t>
            </a:r>
            <a:r>
              <a:rPr lang="zh-CN" altLang="en-US" sz="20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Bounding-box</a:t>
            </a:r>
          </a:p>
          <a:p>
            <a:pPr algn="ctr"/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en-US" sz="20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8EE6638-1882-1E48-80CB-F33A63738104}"/>
                  </a:ext>
                </a:extLst>
              </p:cNvPr>
              <p:cNvSpPr txBox="1"/>
              <p:nvPr/>
            </p:nvSpPr>
            <p:spPr>
              <a:xfrm>
                <a:off x="9000762" y="4198985"/>
                <a:ext cx="2785188" cy="4327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0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zh-CN" altLang="en-US" sz="1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△</m:t>
                                  </m:r>
                                  <m:sSub>
                                    <m:sSubPr>
                                      <m:ctrlPr>
                                        <a:rPr lang="en-US" altLang="zh-CN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CN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l-GR" altLang="zh-CN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altLang="zh-CN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altLang="zh-CN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8EE6638-1882-1E48-80CB-F33A63738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762" y="4198985"/>
                <a:ext cx="2785188" cy="432747"/>
              </a:xfrm>
              <a:prstGeom prst="rect">
                <a:avLst/>
              </a:prstGeom>
              <a:blipFill>
                <a:blip r:embed="rId4"/>
                <a:stretch>
                  <a:fillRect t="-108571" b="-1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59D22E7-A6E1-284C-BA4F-458F7D99DD24}"/>
              </a:ext>
            </a:extLst>
          </p:cNvPr>
          <p:cNvCxnSpPr>
            <a:cxnSpLocks/>
            <a:stCxn id="12" idx="0"/>
            <a:endCxn id="16" idx="1"/>
          </p:cNvCxnSpPr>
          <p:nvPr/>
        </p:nvCxnSpPr>
        <p:spPr>
          <a:xfrm>
            <a:off x="7083209" y="4455044"/>
            <a:ext cx="820800" cy="266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AE84A7A-A4CE-964C-A737-D8A6CD80BF77}"/>
              </a:ext>
            </a:extLst>
          </p:cNvPr>
          <p:cNvCxnSpPr>
            <a:cxnSpLocks/>
            <a:stCxn id="12" idx="2"/>
            <a:endCxn id="16" idx="3"/>
          </p:cNvCxnSpPr>
          <p:nvPr/>
        </p:nvCxnSpPr>
        <p:spPr>
          <a:xfrm flipV="1">
            <a:off x="7083210" y="4481723"/>
            <a:ext cx="828000" cy="1893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9DECD1-2AB9-6448-AA34-CC4E601FFB18}"/>
              </a:ext>
            </a:extLst>
          </p:cNvPr>
          <p:cNvCxnSpPr>
            <a:cxnSpLocks/>
          </p:cNvCxnSpPr>
          <p:nvPr/>
        </p:nvCxnSpPr>
        <p:spPr>
          <a:xfrm flipV="1">
            <a:off x="7278809" y="4339953"/>
            <a:ext cx="475200" cy="867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A7557A-9228-F044-A35C-88B12FFB6B52}"/>
              </a:ext>
            </a:extLst>
          </p:cNvPr>
          <p:cNvCxnSpPr>
            <a:cxnSpLocks/>
          </p:cNvCxnSpPr>
          <p:nvPr/>
        </p:nvCxnSpPr>
        <p:spPr>
          <a:xfrm>
            <a:off x="7137042" y="4274289"/>
            <a:ext cx="619200" cy="656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21654EC-2644-6C42-BC44-DF928D9F40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9981651"/>
                  </p:ext>
                </p:extLst>
              </p:nvPr>
            </p:nvGraphicFramePr>
            <p:xfrm>
              <a:off x="10361430" y="618362"/>
              <a:ext cx="9518926" cy="22063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5984">
                      <a:extLst>
                        <a:ext uri="{9D8B030D-6E8A-4147-A177-3AD203B41FA5}">
                          <a16:colId xmlns:a16="http://schemas.microsoft.com/office/drawing/2014/main" val="1817630039"/>
                        </a:ext>
                      </a:extLst>
                    </a:gridCol>
                    <a:gridCol w="1841587">
                      <a:extLst>
                        <a:ext uri="{9D8B030D-6E8A-4147-A177-3AD203B41FA5}">
                          <a16:colId xmlns:a16="http://schemas.microsoft.com/office/drawing/2014/main" val="1469058806"/>
                        </a:ext>
                      </a:extLst>
                    </a:gridCol>
                    <a:gridCol w="1903785">
                      <a:extLst>
                        <a:ext uri="{9D8B030D-6E8A-4147-A177-3AD203B41FA5}">
                          <a16:colId xmlns:a16="http://schemas.microsoft.com/office/drawing/2014/main" val="3302716895"/>
                        </a:ext>
                      </a:extLst>
                    </a:gridCol>
                    <a:gridCol w="1903785">
                      <a:extLst>
                        <a:ext uri="{9D8B030D-6E8A-4147-A177-3AD203B41FA5}">
                          <a16:colId xmlns:a16="http://schemas.microsoft.com/office/drawing/2014/main" val="1002236898"/>
                        </a:ext>
                      </a:extLst>
                    </a:gridCol>
                    <a:gridCol w="1903785">
                      <a:extLst>
                        <a:ext uri="{9D8B030D-6E8A-4147-A177-3AD203B41FA5}">
                          <a16:colId xmlns:a16="http://schemas.microsoft.com/office/drawing/2014/main" val="763721387"/>
                        </a:ext>
                      </a:extLst>
                    </a:gridCol>
                  </a:tblGrid>
                  <a:tr h="4972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SPPNet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Fast RCNN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Faster RCNN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Mask RCNN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51190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Multi-stage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Multi-stage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Two-stage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Two-stage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255299"/>
                      </a:ext>
                    </a:extLst>
                  </a:tr>
                  <a:tr h="111047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Step: 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1-&gt;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5→6→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Step: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2/5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3/6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-&gt;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Step:</a:t>
                          </a:r>
                        </a:p>
                        <a:p>
                          <a:endParaRPr lang="en-US" dirty="0"/>
                        </a:p>
                        <a:p>
                          <a:r>
                            <a:rPr lang="en-US" dirty="0"/>
                            <a:t>1-&gt;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2/5</a:t>
                          </a:r>
                          <a:r>
                            <a:rPr lang="en-US" dirty="0"/>
                            <a:t>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3/6+4/7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Step:</a:t>
                          </a:r>
                        </a:p>
                        <a:p>
                          <a:r>
                            <a:rPr lang="en-US" dirty="0"/>
                            <a:t>1-&gt;3/6-&gt;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2/5</a:t>
                          </a:r>
                          <a:r>
                            <a:rPr lang="en-US" dirty="0"/>
                            <a:t>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4/7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85541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21654EC-2644-6C42-BC44-DF928D9F40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9981651"/>
                  </p:ext>
                </p:extLst>
              </p:nvPr>
            </p:nvGraphicFramePr>
            <p:xfrm>
              <a:off x="10361430" y="618362"/>
              <a:ext cx="9518926" cy="22063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5984">
                      <a:extLst>
                        <a:ext uri="{9D8B030D-6E8A-4147-A177-3AD203B41FA5}">
                          <a16:colId xmlns:a16="http://schemas.microsoft.com/office/drawing/2014/main" val="1817630039"/>
                        </a:ext>
                      </a:extLst>
                    </a:gridCol>
                    <a:gridCol w="1841587">
                      <a:extLst>
                        <a:ext uri="{9D8B030D-6E8A-4147-A177-3AD203B41FA5}">
                          <a16:colId xmlns:a16="http://schemas.microsoft.com/office/drawing/2014/main" val="1469058806"/>
                        </a:ext>
                      </a:extLst>
                    </a:gridCol>
                    <a:gridCol w="1903785">
                      <a:extLst>
                        <a:ext uri="{9D8B030D-6E8A-4147-A177-3AD203B41FA5}">
                          <a16:colId xmlns:a16="http://schemas.microsoft.com/office/drawing/2014/main" val="3302716895"/>
                        </a:ext>
                      </a:extLst>
                    </a:gridCol>
                    <a:gridCol w="1903785">
                      <a:extLst>
                        <a:ext uri="{9D8B030D-6E8A-4147-A177-3AD203B41FA5}">
                          <a16:colId xmlns:a16="http://schemas.microsoft.com/office/drawing/2014/main" val="1002236898"/>
                        </a:ext>
                      </a:extLst>
                    </a:gridCol>
                    <a:gridCol w="1903785">
                      <a:extLst>
                        <a:ext uri="{9D8B030D-6E8A-4147-A177-3AD203B41FA5}">
                          <a16:colId xmlns:a16="http://schemas.microsoft.com/office/drawing/2014/main" val="763721387"/>
                        </a:ext>
                      </a:extLst>
                    </a:gridCol>
                  </a:tblGrid>
                  <a:tr h="4972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SPPNet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Fast RCNN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Faster RCNN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Mask RCNN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51190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Multi-stage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Multi-stage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Two-stage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Two-stage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255299"/>
                      </a:ext>
                    </a:extLst>
                  </a:tr>
                  <a:tr h="12519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88889" r="-385161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6897" t="-88889" r="-311724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Step:</a:t>
                          </a:r>
                        </a:p>
                        <a:p>
                          <a:endParaRPr lang="en-US" dirty="0"/>
                        </a:p>
                        <a:p>
                          <a:r>
                            <a:rPr lang="en-US" dirty="0"/>
                            <a:t>1-&gt;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2/5</a:t>
                          </a:r>
                          <a:r>
                            <a:rPr lang="en-US" dirty="0"/>
                            <a:t>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3/6+4/7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Step:</a:t>
                          </a:r>
                        </a:p>
                        <a:p>
                          <a:r>
                            <a:rPr lang="en-US" dirty="0"/>
                            <a:t>1-&gt;3/6-&gt;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2/5</a:t>
                          </a:r>
                          <a:r>
                            <a:rPr lang="en-US" dirty="0"/>
                            <a:t>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4/7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85541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334F5C8-80CE-9446-A4A4-6F6D522C239E}"/>
              </a:ext>
            </a:extLst>
          </p:cNvPr>
          <p:cNvSpPr txBox="1"/>
          <p:nvPr/>
        </p:nvSpPr>
        <p:spPr>
          <a:xfrm>
            <a:off x="12181110" y="3084697"/>
            <a:ext cx="488812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Multi-stage: </a:t>
            </a:r>
          </a:p>
          <a:p>
            <a:pPr marL="342900" indent="-342900">
              <a:buAutoNum type="arabicPeriod"/>
            </a:pPr>
            <a:r>
              <a:rPr lang="en-US" dirty="0"/>
              <a:t>Region Proposal Selection (Selective Search)</a:t>
            </a:r>
          </a:p>
          <a:p>
            <a:pPr marL="342900" indent="-342900">
              <a:buAutoNum type="arabicPeriod"/>
            </a:pPr>
            <a:r>
              <a:rPr lang="en-US" dirty="0"/>
              <a:t>CNN features extraction</a:t>
            </a:r>
          </a:p>
          <a:p>
            <a:pPr marL="342900" indent="-342900">
              <a:buAutoNum type="arabicPeriod"/>
            </a:pPr>
            <a:r>
              <a:rPr lang="en-US" dirty="0"/>
              <a:t>Classification</a:t>
            </a:r>
          </a:p>
          <a:p>
            <a:pPr marL="342900" indent="-342900">
              <a:buAutoNum type="arabicPeriod"/>
            </a:pPr>
            <a:r>
              <a:rPr lang="en-US" dirty="0"/>
              <a:t>Bounding-box Regression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017CE1-9ED8-CD42-B460-8234BA9651E5}"/>
              </a:ext>
            </a:extLst>
          </p:cNvPr>
          <p:cNvSpPr txBox="1"/>
          <p:nvPr/>
        </p:nvSpPr>
        <p:spPr>
          <a:xfrm>
            <a:off x="12181110" y="4562025"/>
            <a:ext cx="488812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Two-stage: </a:t>
            </a:r>
          </a:p>
          <a:p>
            <a:pPr marL="342900" indent="-342900">
              <a:buAutoNum type="arabicPeriod"/>
            </a:pPr>
            <a:r>
              <a:rPr lang="en-US" dirty="0"/>
              <a:t>Region Proposal Selection (Selective Search for Fast RCNN, RPN for Faster RCNN)</a:t>
            </a:r>
          </a:p>
          <a:p>
            <a:pPr marL="342900" indent="-342900">
              <a:buAutoNum type="arabicPeriod"/>
            </a:pPr>
            <a:r>
              <a:rPr lang="en-US" dirty="0"/>
              <a:t>CNN features extraction for both Classification and Bounding-box Regression</a:t>
            </a:r>
          </a:p>
        </p:txBody>
      </p:sp>
    </p:spTree>
    <p:extLst>
      <p:ext uri="{BB962C8B-B14F-4D97-AF65-F5344CB8AC3E}">
        <p14:creationId xmlns:p14="http://schemas.microsoft.com/office/powerpoint/2010/main" val="2859406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38EE6C8-C130-FC47-84A7-C79941BE6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417922"/>
              </p:ext>
            </p:extLst>
          </p:nvPr>
        </p:nvGraphicFramePr>
        <p:xfrm>
          <a:off x="3592248" y="876300"/>
          <a:ext cx="5608904" cy="5429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226">
                  <a:extLst>
                    <a:ext uri="{9D8B030D-6E8A-4147-A177-3AD203B41FA5}">
                      <a16:colId xmlns:a16="http://schemas.microsoft.com/office/drawing/2014/main" val="2293066379"/>
                    </a:ext>
                  </a:extLst>
                </a:gridCol>
                <a:gridCol w="1402226">
                  <a:extLst>
                    <a:ext uri="{9D8B030D-6E8A-4147-A177-3AD203B41FA5}">
                      <a16:colId xmlns:a16="http://schemas.microsoft.com/office/drawing/2014/main" val="394187874"/>
                    </a:ext>
                  </a:extLst>
                </a:gridCol>
                <a:gridCol w="1402226">
                  <a:extLst>
                    <a:ext uri="{9D8B030D-6E8A-4147-A177-3AD203B41FA5}">
                      <a16:colId xmlns:a16="http://schemas.microsoft.com/office/drawing/2014/main" val="210966711"/>
                    </a:ext>
                  </a:extLst>
                </a:gridCol>
                <a:gridCol w="1402226">
                  <a:extLst>
                    <a:ext uri="{9D8B030D-6E8A-4147-A177-3AD203B41FA5}">
                      <a16:colId xmlns:a16="http://schemas.microsoft.com/office/drawing/2014/main" val="2130112537"/>
                    </a:ext>
                  </a:extLst>
                </a:gridCol>
              </a:tblGrid>
              <a:tr h="1357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146199"/>
                  </a:ext>
                </a:extLst>
              </a:tr>
              <a:tr h="1357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963856"/>
                  </a:ext>
                </a:extLst>
              </a:tr>
              <a:tr h="1357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028078"/>
                  </a:ext>
                </a:extLst>
              </a:tr>
              <a:tr h="1357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886925"/>
                  </a:ext>
                </a:extLst>
              </a:tr>
            </a:tbl>
          </a:graphicData>
        </a:graphic>
      </p:graphicFrame>
      <p:sp>
        <p:nvSpPr>
          <p:cNvPr id="4" name="Left Brace 3">
            <a:extLst>
              <a:ext uri="{FF2B5EF4-FFF2-40B4-BE49-F238E27FC236}">
                <a16:creationId xmlns:a16="http://schemas.microsoft.com/office/drawing/2014/main" id="{7CD004AD-DB53-1846-A58D-08DBC309A4F8}"/>
              </a:ext>
            </a:extLst>
          </p:cNvPr>
          <p:cNvSpPr/>
          <p:nvPr/>
        </p:nvSpPr>
        <p:spPr>
          <a:xfrm>
            <a:off x="3320124" y="876300"/>
            <a:ext cx="100674" cy="13716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0626E1FC-E886-614A-941F-2C7C5B93F256}"/>
              </a:ext>
            </a:extLst>
          </p:cNvPr>
          <p:cNvSpPr/>
          <p:nvPr/>
        </p:nvSpPr>
        <p:spPr>
          <a:xfrm rot="5400000">
            <a:off x="4177374" y="-38100"/>
            <a:ext cx="201348" cy="13716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C71653-83B9-FE40-B4A6-5BD6087C2F51}"/>
                  </a:ext>
                </a:extLst>
              </p:cNvPr>
              <p:cNvSpPr txBox="1"/>
              <p:nvPr/>
            </p:nvSpPr>
            <p:spPr>
              <a:xfrm>
                <a:off x="2634324" y="1226348"/>
                <a:ext cx="93345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C71653-83B9-FE40-B4A6-5BD6087C2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324" y="1226348"/>
                <a:ext cx="933450" cy="557204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A9A131-10DA-0F48-9691-880CF017A73C}"/>
                  </a:ext>
                </a:extLst>
              </p:cNvPr>
              <p:cNvSpPr txBox="1"/>
              <p:nvPr/>
            </p:nvSpPr>
            <p:spPr>
              <a:xfrm>
                <a:off x="3811323" y="52396"/>
                <a:ext cx="9334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A9A131-10DA-0F48-9691-880CF017A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323" y="52396"/>
                <a:ext cx="93345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C9FF3A5-7474-D74A-80F3-8358E33766BB}"/>
              </a:ext>
            </a:extLst>
          </p:cNvPr>
          <p:cNvSpPr/>
          <p:nvPr/>
        </p:nvSpPr>
        <p:spPr>
          <a:xfrm>
            <a:off x="4343400" y="1466850"/>
            <a:ext cx="2705100" cy="3086100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C1037-56D6-B14F-9AD5-85FFDA6B3B6B}"/>
              </a:ext>
            </a:extLst>
          </p:cNvPr>
          <p:cNvSpPr/>
          <p:nvPr/>
        </p:nvSpPr>
        <p:spPr>
          <a:xfrm>
            <a:off x="4591050" y="1726402"/>
            <a:ext cx="1948459" cy="2083598"/>
          </a:xfrm>
          <a:prstGeom prst="rect">
            <a:avLst/>
          </a:prstGeom>
          <a:noFill/>
          <a:ln w="762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3FD8D8-0649-AF4C-81ED-670F95491828}"/>
                  </a:ext>
                </a:extLst>
              </p:cNvPr>
              <p:cNvSpPr txBox="1"/>
              <p:nvPr/>
            </p:nvSpPr>
            <p:spPr>
              <a:xfrm>
                <a:off x="5238750" y="868946"/>
                <a:ext cx="9334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3FD8D8-0649-AF4C-81ED-670F95491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50" y="868946"/>
                <a:ext cx="9334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26D09A-9695-2341-9B6A-AB50D3CBCEF1}"/>
                  </a:ext>
                </a:extLst>
              </p:cNvPr>
              <p:cNvSpPr txBox="1"/>
              <p:nvPr/>
            </p:nvSpPr>
            <p:spPr>
              <a:xfrm>
                <a:off x="3501099" y="2546207"/>
                <a:ext cx="9334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26D09A-9695-2341-9B6A-AB50D3CBC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099" y="2546207"/>
                <a:ext cx="93345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C82A2942-347D-1D43-9399-77BD31A26CA4}"/>
              </a:ext>
            </a:extLst>
          </p:cNvPr>
          <p:cNvSpPr/>
          <p:nvPr/>
        </p:nvSpPr>
        <p:spPr>
          <a:xfrm rot="10800000">
            <a:off x="5732661" y="2257426"/>
            <a:ext cx="100674" cy="5436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49B5D65A-0877-6F4D-8E07-29C413605A26}"/>
              </a:ext>
            </a:extLst>
          </p:cNvPr>
          <p:cNvSpPr/>
          <p:nvPr/>
        </p:nvSpPr>
        <p:spPr>
          <a:xfrm rot="5400000">
            <a:off x="5246562" y="1894924"/>
            <a:ext cx="100674" cy="5436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nector 13">
            <a:extLst>
              <a:ext uri="{FF2B5EF4-FFF2-40B4-BE49-F238E27FC236}">
                <a16:creationId xmlns:a16="http://schemas.microsoft.com/office/drawing/2014/main" id="{40C39E48-8898-5E43-9D3F-14A1C5D5BBBA}"/>
              </a:ext>
            </a:extLst>
          </p:cNvPr>
          <p:cNvSpPr/>
          <p:nvPr/>
        </p:nvSpPr>
        <p:spPr>
          <a:xfrm>
            <a:off x="5432125" y="2632129"/>
            <a:ext cx="271800" cy="254819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E4CF47-C984-CD41-83C6-422648E4CFA3}"/>
                  </a:ext>
                </a:extLst>
              </p:cNvPr>
              <p:cNvSpPr txBox="1"/>
              <p:nvPr/>
            </p:nvSpPr>
            <p:spPr>
              <a:xfrm>
                <a:off x="4875411" y="1628831"/>
                <a:ext cx="9334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E4CF47-C984-CD41-83C6-422648E4C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11" y="1628831"/>
                <a:ext cx="9334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639552-AEF4-CB4A-B1A2-E2BE933F6C81}"/>
                  </a:ext>
                </a:extLst>
              </p:cNvPr>
              <p:cNvSpPr txBox="1"/>
              <p:nvPr/>
            </p:nvSpPr>
            <p:spPr>
              <a:xfrm>
                <a:off x="5606059" y="2239706"/>
                <a:ext cx="9334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>
                          <a:latin typeface="Cambria Math" panose="02040503050406030204" pitchFamily="18" charset="0"/>
                        </a:rPr>
                        <m:t>Δy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639552-AEF4-CB4A-B1A2-E2BE933F6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059" y="2239706"/>
                <a:ext cx="933450" cy="523220"/>
              </a:xfrm>
              <a:prstGeom prst="rect">
                <a:avLst/>
              </a:prstGeom>
              <a:blipFill>
                <a:blip r:embed="rId7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68EACC-C3D9-C844-8752-FE2BAB7C0879}"/>
                  </a:ext>
                </a:extLst>
              </p:cNvPr>
              <p:cNvSpPr txBox="1"/>
              <p:nvPr/>
            </p:nvSpPr>
            <p:spPr>
              <a:xfrm>
                <a:off x="5098554" y="3709443"/>
                <a:ext cx="9334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68EACC-C3D9-C844-8752-FE2BAB7C0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554" y="3709443"/>
                <a:ext cx="9334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6C174C-B95C-1F46-BD11-E7D35647C931}"/>
                  </a:ext>
                </a:extLst>
              </p:cNvPr>
              <p:cNvSpPr txBox="1"/>
              <p:nvPr/>
            </p:nvSpPr>
            <p:spPr>
              <a:xfrm>
                <a:off x="6320434" y="2449184"/>
                <a:ext cx="9334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6C174C-B95C-1F46-BD11-E7D35647C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434" y="2449184"/>
                <a:ext cx="93345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473D13-7EE1-464C-A9C9-8B800CB0A10D}"/>
                  </a:ext>
                </a:extLst>
              </p:cNvPr>
              <p:cNvSpPr txBox="1"/>
              <p:nvPr/>
            </p:nvSpPr>
            <p:spPr>
              <a:xfrm>
                <a:off x="4921648" y="2850581"/>
                <a:ext cx="93345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473D13-7EE1-464C-A9C9-8B800CB0A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648" y="2850581"/>
                <a:ext cx="933450" cy="557204"/>
              </a:xfrm>
              <a:prstGeom prst="rect">
                <a:avLst/>
              </a:prstGeom>
              <a:blipFill>
                <a:blip r:embed="rId10"/>
                <a:stretch>
                  <a:fillRect l="-8108" r="-418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0B5913-EDEF-9342-B2EA-EE6CA81DAE07}"/>
                  </a:ext>
                </a:extLst>
              </p:cNvPr>
              <p:cNvSpPr txBox="1"/>
              <p:nvPr/>
            </p:nvSpPr>
            <p:spPr>
              <a:xfrm>
                <a:off x="8362950" y="2172617"/>
                <a:ext cx="4438650" cy="1872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p>
                        <m:sSup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p>
                    </m:oMath>
                  </m:oMathPara>
                </a14:m>
                <a:endParaRPr lang="en-US" sz="2800" b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p>
                        <m:sSup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0B5913-EDEF-9342-B2EA-EE6CA81DA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950" y="2172617"/>
                <a:ext cx="4438650" cy="1872179"/>
              </a:xfrm>
              <a:prstGeom prst="rect">
                <a:avLst/>
              </a:prstGeom>
              <a:blipFill>
                <a:blip r:embed="rId11"/>
                <a:stretch>
                  <a:fillRect b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83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397A759-3CF9-1240-8719-84DC4E6D9354}"/>
              </a:ext>
            </a:extLst>
          </p:cNvPr>
          <p:cNvSpPr/>
          <p:nvPr/>
        </p:nvSpPr>
        <p:spPr>
          <a:xfrm rot="21095648">
            <a:off x="5752617" y="2801074"/>
            <a:ext cx="2880000" cy="2880000"/>
          </a:xfrm>
          <a:prstGeom prst="rect">
            <a:avLst/>
          </a:prstGeom>
          <a:noFill/>
          <a:ln w="76200">
            <a:solidFill>
              <a:srgbClr val="7A81FF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E1F35E-1160-0C44-ACAE-3C238D120E4E}"/>
              </a:ext>
            </a:extLst>
          </p:cNvPr>
          <p:cNvSpPr/>
          <p:nvPr/>
        </p:nvSpPr>
        <p:spPr>
          <a:xfrm rot="21095648">
            <a:off x="6022617" y="2039074"/>
            <a:ext cx="2340000" cy="2340000"/>
          </a:xfrm>
          <a:prstGeom prst="rect">
            <a:avLst/>
          </a:prstGeom>
          <a:noFill/>
          <a:ln w="76200">
            <a:solidFill>
              <a:srgbClr val="7A81FF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43570A-2C2E-C64C-9DE9-6208D2D7B000}"/>
              </a:ext>
            </a:extLst>
          </p:cNvPr>
          <p:cNvSpPr/>
          <p:nvPr/>
        </p:nvSpPr>
        <p:spPr>
          <a:xfrm rot="21095648">
            <a:off x="6292616" y="1299790"/>
            <a:ext cx="1800000" cy="1800000"/>
          </a:xfrm>
          <a:prstGeom prst="rect">
            <a:avLst/>
          </a:prstGeom>
          <a:noFill/>
          <a:ln w="76200">
            <a:solidFill>
              <a:srgbClr val="7A81FF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F4F170-5F7E-6E41-B67A-E1FC17D76C5D}"/>
              </a:ext>
            </a:extLst>
          </p:cNvPr>
          <p:cNvSpPr/>
          <p:nvPr/>
        </p:nvSpPr>
        <p:spPr>
          <a:xfrm rot="21095648">
            <a:off x="6562617" y="756516"/>
            <a:ext cx="1260000" cy="1260000"/>
          </a:xfrm>
          <a:prstGeom prst="rect">
            <a:avLst/>
          </a:prstGeom>
          <a:noFill/>
          <a:ln w="76200">
            <a:solidFill>
              <a:srgbClr val="7A81FF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7DDF382D-133F-5A44-BBAD-8F3D5E5D73D6}"/>
              </a:ext>
            </a:extLst>
          </p:cNvPr>
          <p:cNvSpPr/>
          <p:nvPr/>
        </p:nvSpPr>
        <p:spPr>
          <a:xfrm>
            <a:off x="4675090" y="2349661"/>
            <a:ext cx="486137" cy="872027"/>
          </a:xfrm>
          <a:prstGeom prst="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470DD0-FBD5-C246-9BCB-DE675B528530}"/>
              </a:ext>
            </a:extLst>
          </p:cNvPr>
          <p:cNvSpPr txBox="1"/>
          <p:nvPr/>
        </p:nvSpPr>
        <p:spPr>
          <a:xfrm>
            <a:off x="4305782" y="1721910"/>
            <a:ext cx="125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Bottom-Up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Pathway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C37F00-081C-9641-9312-6EFFB97CE86B}"/>
              </a:ext>
            </a:extLst>
          </p:cNvPr>
          <p:cNvSpPr/>
          <p:nvPr/>
        </p:nvSpPr>
        <p:spPr>
          <a:xfrm rot="21095648">
            <a:off x="10867305" y="1168546"/>
            <a:ext cx="1260000" cy="1260000"/>
          </a:xfrm>
          <a:prstGeom prst="rect">
            <a:avLst/>
          </a:prstGeom>
          <a:noFill/>
          <a:ln w="76200">
            <a:solidFill>
              <a:srgbClr val="7A81FF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79E66C-5EC2-A746-BFFD-48768940D3E0}"/>
              </a:ext>
            </a:extLst>
          </p:cNvPr>
          <p:cNvSpPr/>
          <p:nvPr/>
        </p:nvSpPr>
        <p:spPr>
          <a:xfrm rot="21095648">
            <a:off x="10597307" y="1774523"/>
            <a:ext cx="1800000" cy="1800000"/>
          </a:xfrm>
          <a:prstGeom prst="rect">
            <a:avLst/>
          </a:prstGeom>
          <a:noFill/>
          <a:ln w="76200">
            <a:solidFill>
              <a:srgbClr val="7A81FF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39736BA-50D9-DC49-9561-120DCB69D7D8}"/>
              </a:ext>
            </a:extLst>
          </p:cNvPr>
          <p:cNvCxnSpPr>
            <a:cxnSpLocks/>
          </p:cNvCxnSpPr>
          <p:nvPr/>
        </p:nvCxnSpPr>
        <p:spPr>
          <a:xfrm>
            <a:off x="11497307" y="2002417"/>
            <a:ext cx="0" cy="6660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1A07A9F-8DFD-A34C-95F5-4C6D0DA25BF0}"/>
              </a:ext>
            </a:extLst>
          </p:cNvPr>
          <p:cNvCxnSpPr>
            <a:cxnSpLocks/>
          </p:cNvCxnSpPr>
          <p:nvPr/>
        </p:nvCxnSpPr>
        <p:spPr>
          <a:xfrm>
            <a:off x="8037197" y="2199790"/>
            <a:ext cx="346011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B17BF0F-5F94-8D47-80D0-65D7322F18DC}"/>
              </a:ext>
            </a:extLst>
          </p:cNvPr>
          <p:cNvSpPr/>
          <p:nvPr/>
        </p:nvSpPr>
        <p:spPr>
          <a:xfrm rot="21095648">
            <a:off x="10327306" y="2533441"/>
            <a:ext cx="2340000" cy="2340000"/>
          </a:xfrm>
          <a:prstGeom prst="rect">
            <a:avLst/>
          </a:prstGeom>
          <a:noFill/>
          <a:ln w="76200">
            <a:solidFill>
              <a:srgbClr val="7A81FF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7FAE4E7-A258-574F-86A8-1E3BD1ECC921}"/>
              </a:ext>
            </a:extLst>
          </p:cNvPr>
          <p:cNvCxnSpPr>
            <a:cxnSpLocks/>
          </p:cNvCxnSpPr>
          <p:nvPr/>
        </p:nvCxnSpPr>
        <p:spPr>
          <a:xfrm>
            <a:off x="11497306" y="2995534"/>
            <a:ext cx="0" cy="6660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8ED3AB3-5415-384A-A03C-D231C6FA2852}"/>
              </a:ext>
            </a:extLst>
          </p:cNvPr>
          <p:cNvCxnSpPr>
            <a:cxnSpLocks/>
          </p:cNvCxnSpPr>
          <p:nvPr/>
        </p:nvCxnSpPr>
        <p:spPr>
          <a:xfrm>
            <a:off x="8237664" y="3209074"/>
            <a:ext cx="3240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518FF11-24E7-E948-BB4E-ED85A6D008CC}"/>
              </a:ext>
            </a:extLst>
          </p:cNvPr>
          <p:cNvCxnSpPr>
            <a:cxnSpLocks/>
          </p:cNvCxnSpPr>
          <p:nvPr/>
        </p:nvCxnSpPr>
        <p:spPr>
          <a:xfrm>
            <a:off x="7778187" y="1386516"/>
            <a:ext cx="3719119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59AE5EE-8752-7B4E-837D-1ADD0CA1FDA9}"/>
              </a:ext>
            </a:extLst>
          </p:cNvPr>
          <p:cNvCxnSpPr>
            <a:cxnSpLocks/>
          </p:cNvCxnSpPr>
          <p:nvPr/>
        </p:nvCxnSpPr>
        <p:spPr>
          <a:xfrm>
            <a:off x="11497306" y="1379075"/>
            <a:ext cx="0" cy="3600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56D82A0-C05E-7740-AC98-CA79C904525E}"/>
              </a:ext>
            </a:extLst>
          </p:cNvPr>
          <p:cNvCxnSpPr>
            <a:cxnSpLocks/>
          </p:cNvCxnSpPr>
          <p:nvPr/>
        </p:nvCxnSpPr>
        <p:spPr>
          <a:xfrm flipV="1">
            <a:off x="7192616" y="3626812"/>
            <a:ext cx="0" cy="53763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C4FE43-73FD-9341-8702-55E8DDB61101}"/>
              </a:ext>
            </a:extLst>
          </p:cNvPr>
          <p:cNvCxnSpPr>
            <a:cxnSpLocks/>
          </p:cNvCxnSpPr>
          <p:nvPr/>
        </p:nvCxnSpPr>
        <p:spPr>
          <a:xfrm flipV="1">
            <a:off x="7192616" y="2513875"/>
            <a:ext cx="0" cy="53763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3E1D47D-0E39-5E44-A7AD-4A76E68D4886}"/>
              </a:ext>
            </a:extLst>
          </p:cNvPr>
          <p:cNvCxnSpPr>
            <a:cxnSpLocks/>
          </p:cNvCxnSpPr>
          <p:nvPr/>
        </p:nvCxnSpPr>
        <p:spPr>
          <a:xfrm flipV="1">
            <a:off x="7192616" y="1617900"/>
            <a:ext cx="0" cy="53763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E0C0540-0261-FC49-8C24-68C38CE392EC}"/>
              </a:ext>
            </a:extLst>
          </p:cNvPr>
          <p:cNvSpPr txBox="1"/>
          <p:nvPr/>
        </p:nvSpPr>
        <p:spPr>
          <a:xfrm>
            <a:off x="10871406" y="416898"/>
            <a:ext cx="125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Top-down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Pathway</a:t>
            </a:r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329255D5-BEB4-5944-AC0C-D48A898BEB9B}"/>
              </a:ext>
            </a:extLst>
          </p:cNvPr>
          <p:cNvSpPr/>
          <p:nvPr/>
        </p:nvSpPr>
        <p:spPr>
          <a:xfrm rot="10800000">
            <a:off x="10528356" y="426875"/>
            <a:ext cx="486137" cy="795159"/>
          </a:xfrm>
          <a:prstGeom prst="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0B9C38C-E4A6-A14C-9489-DEF83A0D2440}"/>
              </a:ext>
            </a:extLst>
          </p:cNvPr>
          <p:cNvSpPr/>
          <p:nvPr/>
        </p:nvSpPr>
        <p:spPr>
          <a:xfrm>
            <a:off x="9051403" y="4468091"/>
            <a:ext cx="4085863" cy="210632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FCA34BC-DAB1-2845-9428-A8231B06A6A4}"/>
              </a:ext>
            </a:extLst>
          </p:cNvPr>
          <p:cNvSpPr/>
          <p:nvPr/>
        </p:nvSpPr>
        <p:spPr>
          <a:xfrm>
            <a:off x="11254591" y="4952807"/>
            <a:ext cx="1737225" cy="3588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x2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up-sampling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9E168C8-7CFC-C14E-9BB7-FDC714D79FAA}"/>
              </a:ext>
            </a:extLst>
          </p:cNvPr>
          <p:cNvSpPr/>
          <p:nvPr/>
        </p:nvSpPr>
        <p:spPr>
          <a:xfrm>
            <a:off x="9501237" y="5661978"/>
            <a:ext cx="1280739" cy="3588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conv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1x1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DA13C42-37D4-364A-B67B-DD6D6B7E68F2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12123204" y="4468091"/>
            <a:ext cx="0" cy="48471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749FBCB5-37FE-0B47-B8AB-9E851FBFD741}"/>
              </a:ext>
            </a:extLst>
          </p:cNvPr>
          <p:cNvSpPr/>
          <p:nvPr/>
        </p:nvSpPr>
        <p:spPr>
          <a:xfrm>
            <a:off x="11902068" y="5623518"/>
            <a:ext cx="432000" cy="43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6BB4ADC-77AD-1648-9FD1-79D5D04C990A}"/>
              </a:ext>
            </a:extLst>
          </p:cNvPr>
          <p:cNvCxnSpPr>
            <a:cxnSpLocks/>
          </p:cNvCxnSpPr>
          <p:nvPr/>
        </p:nvCxnSpPr>
        <p:spPr>
          <a:xfrm>
            <a:off x="12118068" y="5311622"/>
            <a:ext cx="0" cy="3060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Plus 72">
            <a:extLst>
              <a:ext uri="{FF2B5EF4-FFF2-40B4-BE49-F238E27FC236}">
                <a16:creationId xmlns:a16="http://schemas.microsoft.com/office/drawing/2014/main" id="{B5E268AE-7C34-2B42-9142-9380B16A255B}"/>
              </a:ext>
            </a:extLst>
          </p:cNvPr>
          <p:cNvSpPr/>
          <p:nvPr/>
        </p:nvSpPr>
        <p:spPr>
          <a:xfrm>
            <a:off x="11956081" y="5685128"/>
            <a:ext cx="324000" cy="324000"/>
          </a:xfrm>
          <a:prstGeom prst="mathPlu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CCABD40-F947-DC41-A39A-6AA565083F9A}"/>
              </a:ext>
            </a:extLst>
          </p:cNvPr>
          <p:cNvCxnSpPr>
            <a:cxnSpLocks/>
            <a:stCxn id="67" idx="3"/>
            <a:endCxn id="71" idx="2"/>
          </p:cNvCxnSpPr>
          <p:nvPr/>
        </p:nvCxnSpPr>
        <p:spPr>
          <a:xfrm flipV="1">
            <a:off x="10781976" y="5839518"/>
            <a:ext cx="1120092" cy="186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3B98D15-6C8C-9E46-871B-DA368535C602}"/>
              </a:ext>
            </a:extLst>
          </p:cNvPr>
          <p:cNvCxnSpPr>
            <a:cxnSpLocks/>
          </p:cNvCxnSpPr>
          <p:nvPr/>
        </p:nvCxnSpPr>
        <p:spPr>
          <a:xfrm>
            <a:off x="9051403" y="5835400"/>
            <a:ext cx="430582" cy="59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3A2EB03-1F96-D34F-9AB8-45AD061774FC}"/>
              </a:ext>
            </a:extLst>
          </p:cNvPr>
          <p:cNvCxnSpPr>
            <a:cxnSpLocks/>
          </p:cNvCxnSpPr>
          <p:nvPr/>
        </p:nvCxnSpPr>
        <p:spPr>
          <a:xfrm>
            <a:off x="12118068" y="6078668"/>
            <a:ext cx="0" cy="4536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18516BA-C3AE-4F42-967D-90FA8F926936}"/>
              </a:ext>
            </a:extLst>
          </p:cNvPr>
          <p:cNvSpPr/>
          <p:nvPr/>
        </p:nvSpPr>
        <p:spPr>
          <a:xfrm>
            <a:off x="10776744" y="3067541"/>
            <a:ext cx="1007490" cy="323225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651BB89-6749-A542-B3D2-3CF40E904419}"/>
              </a:ext>
            </a:extLst>
          </p:cNvPr>
          <p:cNvCxnSpPr>
            <a:cxnSpLocks/>
            <a:stCxn id="81" idx="1"/>
          </p:cNvCxnSpPr>
          <p:nvPr/>
        </p:nvCxnSpPr>
        <p:spPr>
          <a:xfrm flipH="1">
            <a:off x="9034210" y="3229154"/>
            <a:ext cx="1742534" cy="123893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1D90C91-CE06-7A47-B29D-BE4CA02A31D8}"/>
              </a:ext>
            </a:extLst>
          </p:cNvPr>
          <p:cNvCxnSpPr>
            <a:cxnSpLocks/>
            <a:stCxn id="81" idx="3"/>
          </p:cNvCxnSpPr>
          <p:nvPr/>
        </p:nvCxnSpPr>
        <p:spPr>
          <a:xfrm>
            <a:off x="11784234" y="3229154"/>
            <a:ext cx="1353032" cy="123893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FD0033E-4FA7-2D44-9B3A-9014B1251210}"/>
              </a:ext>
            </a:extLst>
          </p:cNvPr>
          <p:cNvCxnSpPr>
            <a:cxnSpLocks/>
          </p:cNvCxnSpPr>
          <p:nvPr/>
        </p:nvCxnSpPr>
        <p:spPr>
          <a:xfrm>
            <a:off x="12118068" y="1739075"/>
            <a:ext cx="19224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C664657A-6136-FC43-A92D-D29A83E15356}"/>
              </a:ext>
            </a:extLst>
          </p:cNvPr>
          <p:cNvSpPr/>
          <p:nvPr/>
        </p:nvSpPr>
        <p:spPr>
          <a:xfrm>
            <a:off x="14079176" y="1583536"/>
            <a:ext cx="1297383" cy="323225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conv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3x3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C06606A-284B-924D-9278-AE1E340B50F9}"/>
              </a:ext>
            </a:extLst>
          </p:cNvPr>
          <p:cNvCxnSpPr>
            <a:cxnSpLocks/>
          </p:cNvCxnSpPr>
          <p:nvPr/>
        </p:nvCxnSpPr>
        <p:spPr>
          <a:xfrm>
            <a:off x="15388134" y="1739075"/>
            <a:ext cx="576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755BB6F-4DD2-A445-B496-9F441DA3293A}"/>
              </a:ext>
            </a:extLst>
          </p:cNvPr>
          <p:cNvSpPr txBox="1"/>
          <p:nvPr/>
        </p:nvSpPr>
        <p:spPr>
          <a:xfrm>
            <a:off x="15964134" y="1493134"/>
            <a:ext cx="853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63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0E61FF1-97A9-1D4D-9E8A-8B384FE5F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894" y="1898650"/>
            <a:ext cx="11823700" cy="3060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6B9B04-3351-DD4C-9BC8-C1D3C9D1D3D8}"/>
              </a:ext>
            </a:extLst>
          </p:cNvPr>
          <p:cNvSpPr txBox="1"/>
          <p:nvPr/>
        </p:nvSpPr>
        <p:spPr>
          <a:xfrm>
            <a:off x="17020672" y="2436076"/>
            <a:ext cx="2165685" cy="646331"/>
          </a:xfrm>
          <a:prstGeom prst="rect">
            <a:avLst/>
          </a:prstGeom>
          <a:noFill/>
          <a:ln w="38100">
            <a:solidFill>
              <a:srgbClr val="F79B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(sigmoid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focal</a:t>
            </a:r>
            <a:r>
              <a:rPr lang="zh-CN" alt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0BFD16-894F-7F4E-A019-35F828BF6151}"/>
              </a:ext>
            </a:extLst>
          </p:cNvPr>
          <p:cNvSpPr txBox="1"/>
          <p:nvPr/>
        </p:nvSpPr>
        <p:spPr>
          <a:xfrm>
            <a:off x="17020673" y="3528355"/>
            <a:ext cx="2165683" cy="646331"/>
          </a:xfrm>
          <a:prstGeom prst="rect">
            <a:avLst/>
          </a:prstGeom>
          <a:noFill/>
          <a:ln w="38100">
            <a:solidFill>
              <a:srgbClr val="8C96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Bounding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box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1530C-DDF9-3D48-8902-3CE4C8DD0F19}"/>
              </a:ext>
            </a:extLst>
          </p:cNvPr>
          <p:cNvSpPr/>
          <p:nvPr/>
        </p:nvSpPr>
        <p:spPr>
          <a:xfrm>
            <a:off x="12801600" y="2310063"/>
            <a:ext cx="641684" cy="40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83C4CD-0F8E-2C49-A3F0-A894AF510904}"/>
              </a:ext>
            </a:extLst>
          </p:cNvPr>
          <p:cNvSpPr/>
          <p:nvPr/>
        </p:nvSpPr>
        <p:spPr>
          <a:xfrm>
            <a:off x="12801600" y="3982363"/>
            <a:ext cx="641684" cy="40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AD6F52-62BD-3646-B55F-EF8332019E76}"/>
              </a:ext>
            </a:extLst>
          </p:cNvPr>
          <p:cNvCxnSpPr>
            <a:cxnSpLocks/>
          </p:cNvCxnSpPr>
          <p:nvPr/>
        </p:nvCxnSpPr>
        <p:spPr>
          <a:xfrm>
            <a:off x="16395032" y="2759241"/>
            <a:ext cx="577514" cy="1"/>
          </a:xfrm>
          <a:prstGeom prst="straightConnector1">
            <a:avLst/>
          </a:prstGeom>
          <a:ln w="38100">
            <a:solidFill>
              <a:srgbClr val="F79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C65CA7-7333-9A49-B9E8-3CBE69B58F45}"/>
              </a:ext>
            </a:extLst>
          </p:cNvPr>
          <p:cNvCxnSpPr>
            <a:cxnSpLocks/>
          </p:cNvCxnSpPr>
          <p:nvPr/>
        </p:nvCxnSpPr>
        <p:spPr>
          <a:xfrm>
            <a:off x="16399837" y="3859295"/>
            <a:ext cx="577514" cy="1"/>
          </a:xfrm>
          <a:prstGeom prst="straightConnector1">
            <a:avLst/>
          </a:prstGeom>
          <a:ln w="38100">
            <a:solidFill>
              <a:srgbClr val="8C96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03F65251-529C-CD42-9E83-19CB689F2DBC}"/>
              </a:ext>
            </a:extLst>
          </p:cNvPr>
          <p:cNvSpPr/>
          <p:nvPr/>
        </p:nvSpPr>
        <p:spPr>
          <a:xfrm rot="5400000">
            <a:off x="14310901" y="942630"/>
            <a:ext cx="278397" cy="1922400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73A1B7-8DA9-CF4D-AB57-F88D00938ABE}"/>
              </a:ext>
            </a:extLst>
          </p:cNvPr>
          <p:cNvSpPr txBox="1"/>
          <p:nvPr/>
        </p:nvSpPr>
        <p:spPr>
          <a:xfrm>
            <a:off x="13475368" y="1384619"/>
            <a:ext cx="1968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{conv</a:t>
            </a:r>
            <a:r>
              <a:rPr lang="zh-CN" altLang="en-US"/>
              <a:t> </a:t>
            </a:r>
            <a:r>
              <a:rPr lang="en-US" altLang="zh-CN"/>
              <a:t>3x3,</a:t>
            </a:r>
            <a:r>
              <a:rPr lang="zh-CN" altLang="en-US"/>
              <a:t> </a:t>
            </a:r>
            <a:r>
              <a:rPr lang="en-US" altLang="zh-CN"/>
              <a:t>relu}</a:t>
            </a:r>
            <a:r>
              <a:rPr lang="zh-CN" altLang="en-US"/>
              <a:t> </a:t>
            </a:r>
            <a:r>
              <a:rPr lang="en-US" altLang="zh-CN"/>
              <a:t>x</a:t>
            </a:r>
            <a:r>
              <a:rPr lang="zh-CN" altLang="en-US"/>
              <a:t> </a:t>
            </a:r>
            <a:r>
              <a:rPr lang="en-US" altLang="zh-CN"/>
              <a:t>4</a:t>
            </a:r>
            <a:r>
              <a:rPr lang="zh-CN" altLang="en-US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54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gular Pentagon 3">
            <a:extLst>
              <a:ext uri="{FF2B5EF4-FFF2-40B4-BE49-F238E27FC236}">
                <a16:creationId xmlns:a16="http://schemas.microsoft.com/office/drawing/2014/main" id="{01FB0E55-CE44-834B-B3A6-5E3183762D48}"/>
              </a:ext>
            </a:extLst>
          </p:cNvPr>
          <p:cNvSpPr/>
          <p:nvPr/>
        </p:nvSpPr>
        <p:spPr>
          <a:xfrm>
            <a:off x="2152650" y="704850"/>
            <a:ext cx="5124450" cy="4591050"/>
          </a:xfrm>
          <a:prstGeom prst="pentago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F841F3-69D0-AC49-9CA8-C84078060A4C}"/>
              </a:ext>
            </a:extLst>
          </p:cNvPr>
          <p:cNvCxnSpPr>
            <a:cxnSpLocks/>
          </p:cNvCxnSpPr>
          <p:nvPr/>
        </p:nvCxnSpPr>
        <p:spPr>
          <a:xfrm>
            <a:off x="5581650" y="704850"/>
            <a:ext cx="1695450" cy="360045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nector 7">
            <a:extLst>
              <a:ext uri="{FF2B5EF4-FFF2-40B4-BE49-F238E27FC236}">
                <a16:creationId xmlns:a16="http://schemas.microsoft.com/office/drawing/2014/main" id="{95256CEE-4C14-6741-A8D2-CDF8025867D7}"/>
              </a:ext>
            </a:extLst>
          </p:cNvPr>
          <p:cNvSpPr/>
          <p:nvPr/>
        </p:nvSpPr>
        <p:spPr>
          <a:xfrm>
            <a:off x="5899150" y="1484800"/>
            <a:ext cx="180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nector 8">
            <a:extLst>
              <a:ext uri="{FF2B5EF4-FFF2-40B4-BE49-F238E27FC236}">
                <a16:creationId xmlns:a16="http://schemas.microsoft.com/office/drawing/2014/main" id="{409F275C-1DBB-384B-892D-8B060DC61BCE}"/>
              </a:ext>
            </a:extLst>
          </p:cNvPr>
          <p:cNvSpPr/>
          <p:nvPr/>
        </p:nvSpPr>
        <p:spPr>
          <a:xfrm>
            <a:off x="6800850" y="3429000"/>
            <a:ext cx="180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ECACE2-A3D3-5149-B904-7AAF85275C60}"/>
                  </a:ext>
                </a:extLst>
              </p:cNvPr>
              <p:cNvSpPr txBox="1"/>
              <p:nvPr/>
            </p:nvSpPr>
            <p:spPr>
              <a:xfrm>
                <a:off x="5578689" y="1476375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ECACE2-A3D3-5149-B904-7AAF85275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689" y="1476375"/>
                <a:ext cx="323422" cy="492443"/>
              </a:xfrm>
              <a:prstGeom prst="rect">
                <a:avLst/>
              </a:prstGeom>
              <a:blipFill>
                <a:blip r:embed="rId2"/>
                <a:stretch>
                  <a:fillRect l="-11111" r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85CFB7-23D4-F842-A3AE-0C9E2E7E562D}"/>
                  </a:ext>
                </a:extLst>
              </p:cNvPr>
              <p:cNvSpPr txBox="1"/>
              <p:nvPr/>
            </p:nvSpPr>
            <p:spPr>
              <a:xfrm>
                <a:off x="6424125" y="3429000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85CFB7-23D4-F842-A3AE-0C9E2E7E5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125" y="3429000"/>
                <a:ext cx="329193" cy="492443"/>
              </a:xfrm>
              <a:prstGeom prst="rect">
                <a:avLst/>
              </a:prstGeom>
              <a:blipFill>
                <a:blip r:embed="rId3"/>
                <a:stretch>
                  <a:fillRect l="-25926" r="-22222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nector 12">
            <a:extLst>
              <a:ext uri="{FF2B5EF4-FFF2-40B4-BE49-F238E27FC236}">
                <a16:creationId xmlns:a16="http://schemas.microsoft.com/office/drawing/2014/main" id="{971D184D-408A-2B4A-846D-3BDDB22F742C}"/>
              </a:ext>
            </a:extLst>
          </p:cNvPr>
          <p:cNvSpPr/>
          <p:nvPr/>
        </p:nvSpPr>
        <p:spPr>
          <a:xfrm>
            <a:off x="6304236" y="2345871"/>
            <a:ext cx="180000" cy="180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5C824C-2DD1-BA4C-9D6B-C5D4AA876589}"/>
                  </a:ext>
                </a:extLst>
              </p:cNvPr>
              <p:cNvSpPr txBox="1"/>
              <p:nvPr/>
            </p:nvSpPr>
            <p:spPr>
              <a:xfrm>
                <a:off x="3905581" y="2502546"/>
                <a:ext cx="25786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200" b="0" i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2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>
                  <a:ln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5C824C-2DD1-BA4C-9D6B-C5D4AA876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581" y="2502546"/>
                <a:ext cx="2578655" cy="492443"/>
              </a:xfrm>
              <a:prstGeom prst="rect">
                <a:avLst/>
              </a:prstGeom>
              <a:blipFill>
                <a:blip r:embed="rId4"/>
                <a:stretch>
                  <a:fillRect l="-3431" r="-2451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926EAE-6F5A-8B4C-9F79-6612C7DDB779}"/>
                  </a:ext>
                </a:extLst>
              </p:cNvPr>
              <p:cNvSpPr txBox="1"/>
              <p:nvPr/>
            </p:nvSpPr>
            <p:spPr>
              <a:xfrm>
                <a:off x="2333018" y="2345871"/>
                <a:ext cx="48968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926EAE-6F5A-8B4C-9F79-6612C7DD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018" y="2345871"/>
                <a:ext cx="489686" cy="677108"/>
              </a:xfrm>
              <a:prstGeom prst="rect">
                <a:avLst/>
              </a:prstGeom>
              <a:blipFill>
                <a:blip r:embed="rId5"/>
                <a:stretch>
                  <a:fillRect l="-25641" r="-20513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E62AD4-EA6E-2940-B2C0-452B1D160D32}"/>
              </a:ext>
            </a:extLst>
          </p:cNvPr>
          <p:cNvCxnSpPr>
            <a:cxnSpLocks/>
          </p:cNvCxnSpPr>
          <p:nvPr/>
        </p:nvCxnSpPr>
        <p:spPr>
          <a:xfrm flipV="1">
            <a:off x="8744282" y="704850"/>
            <a:ext cx="3060700" cy="11620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88D476-C526-5649-9EB7-FEA6DB726EDD}"/>
              </a:ext>
            </a:extLst>
          </p:cNvPr>
          <p:cNvCxnSpPr>
            <a:cxnSpLocks/>
          </p:cNvCxnSpPr>
          <p:nvPr/>
        </p:nvCxnSpPr>
        <p:spPr>
          <a:xfrm flipH="1" flipV="1">
            <a:off x="8744282" y="1866902"/>
            <a:ext cx="609600" cy="3428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FA5159-3C08-884A-9481-6192A24CAF62}"/>
              </a:ext>
            </a:extLst>
          </p:cNvPr>
          <p:cNvCxnSpPr>
            <a:cxnSpLocks/>
          </p:cNvCxnSpPr>
          <p:nvPr/>
        </p:nvCxnSpPr>
        <p:spPr>
          <a:xfrm flipV="1">
            <a:off x="9353882" y="4699000"/>
            <a:ext cx="3187700" cy="596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540E14-75A6-9A4B-B48E-1ED6ADDA79DE}"/>
              </a:ext>
            </a:extLst>
          </p:cNvPr>
          <p:cNvCxnSpPr>
            <a:cxnSpLocks/>
          </p:cNvCxnSpPr>
          <p:nvPr/>
        </p:nvCxnSpPr>
        <p:spPr>
          <a:xfrm flipH="1" flipV="1">
            <a:off x="11677982" y="2844800"/>
            <a:ext cx="863600" cy="1854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0C61E8-E108-5445-B2BB-A66453A40013}"/>
              </a:ext>
            </a:extLst>
          </p:cNvPr>
          <p:cNvCxnSpPr>
            <a:cxnSpLocks/>
          </p:cNvCxnSpPr>
          <p:nvPr/>
        </p:nvCxnSpPr>
        <p:spPr>
          <a:xfrm flipV="1">
            <a:off x="11677982" y="1664800"/>
            <a:ext cx="1841500" cy="118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8374F7-9AE5-174B-B280-85A5A0062217}"/>
              </a:ext>
            </a:extLst>
          </p:cNvPr>
          <p:cNvCxnSpPr>
            <a:cxnSpLocks/>
          </p:cNvCxnSpPr>
          <p:nvPr/>
        </p:nvCxnSpPr>
        <p:spPr>
          <a:xfrm flipH="1" flipV="1">
            <a:off x="11804982" y="704849"/>
            <a:ext cx="1714500" cy="9599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39B787-BDE1-F247-96A2-2B870901BCBC}"/>
              </a:ext>
            </a:extLst>
          </p:cNvPr>
          <p:cNvCxnSpPr>
            <a:cxnSpLocks/>
          </p:cNvCxnSpPr>
          <p:nvPr/>
        </p:nvCxnSpPr>
        <p:spPr>
          <a:xfrm flipH="1">
            <a:off x="12097754" y="1384300"/>
            <a:ext cx="553640" cy="3314699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nector 37">
            <a:extLst>
              <a:ext uri="{FF2B5EF4-FFF2-40B4-BE49-F238E27FC236}">
                <a16:creationId xmlns:a16="http://schemas.microsoft.com/office/drawing/2014/main" id="{E73E2960-E593-3248-82B0-8CF2AA711FA8}"/>
              </a:ext>
            </a:extLst>
          </p:cNvPr>
          <p:cNvSpPr/>
          <p:nvPr/>
        </p:nvSpPr>
        <p:spPr>
          <a:xfrm>
            <a:off x="12406032" y="2222375"/>
            <a:ext cx="180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FCB2AD9-3F95-424D-85BC-83DA68B05E52}"/>
                  </a:ext>
                </a:extLst>
              </p:cNvPr>
              <p:cNvSpPr txBox="1"/>
              <p:nvPr/>
            </p:nvSpPr>
            <p:spPr>
              <a:xfrm>
                <a:off x="12108010" y="19226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FCB2AD9-3F95-424D-85BC-83DA68B05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8010" y="1922632"/>
                <a:ext cx="323422" cy="492443"/>
              </a:xfrm>
              <a:prstGeom prst="rect">
                <a:avLst/>
              </a:prstGeom>
              <a:blipFill>
                <a:blip r:embed="rId2"/>
                <a:stretch>
                  <a:fillRect l="-11111" r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onnector 41">
            <a:extLst>
              <a:ext uri="{FF2B5EF4-FFF2-40B4-BE49-F238E27FC236}">
                <a16:creationId xmlns:a16="http://schemas.microsoft.com/office/drawing/2014/main" id="{BAACD421-DC4D-FD49-A29F-456D263E3F32}"/>
              </a:ext>
            </a:extLst>
          </p:cNvPr>
          <p:cNvSpPr/>
          <p:nvPr/>
        </p:nvSpPr>
        <p:spPr>
          <a:xfrm>
            <a:off x="12117870" y="3926364"/>
            <a:ext cx="180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0255DE-0CF3-7245-A709-B30023306D23}"/>
                  </a:ext>
                </a:extLst>
              </p:cNvPr>
              <p:cNvSpPr txBox="1"/>
              <p:nvPr/>
            </p:nvSpPr>
            <p:spPr>
              <a:xfrm>
                <a:off x="11753845" y="3913664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0255DE-0CF3-7245-A709-B30023306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3845" y="3913664"/>
                <a:ext cx="329193" cy="492443"/>
              </a:xfrm>
              <a:prstGeom prst="rect">
                <a:avLst/>
              </a:prstGeom>
              <a:blipFill>
                <a:blip r:embed="rId6"/>
                <a:stretch>
                  <a:fillRect l="-25926" r="-25926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onnector 45">
            <a:extLst>
              <a:ext uri="{FF2B5EF4-FFF2-40B4-BE49-F238E27FC236}">
                <a16:creationId xmlns:a16="http://schemas.microsoft.com/office/drawing/2014/main" id="{0078E23C-C891-D642-B475-2B527D02D3BE}"/>
              </a:ext>
            </a:extLst>
          </p:cNvPr>
          <p:cNvSpPr/>
          <p:nvPr/>
        </p:nvSpPr>
        <p:spPr>
          <a:xfrm>
            <a:off x="12272306" y="3068342"/>
            <a:ext cx="180000" cy="180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11C6174-F4D8-684F-AA09-01CCEA557BF5}"/>
                  </a:ext>
                </a:extLst>
              </p:cNvPr>
              <p:cNvSpPr txBox="1"/>
              <p:nvPr/>
            </p:nvSpPr>
            <p:spPr>
              <a:xfrm>
                <a:off x="12399793" y="3198324"/>
                <a:ext cx="25786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200" b="0" i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2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>
                  <a:ln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11C6174-F4D8-684F-AA09-01CCEA557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9793" y="3198324"/>
                <a:ext cx="2578655" cy="492443"/>
              </a:xfrm>
              <a:prstGeom prst="rect">
                <a:avLst/>
              </a:prstGeom>
              <a:blipFill>
                <a:blip r:embed="rId7"/>
                <a:stretch>
                  <a:fillRect l="-2941" r="-294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670FCF-0E3F-A142-97B0-E93CA0589551}"/>
                  </a:ext>
                </a:extLst>
              </p:cNvPr>
              <p:cNvSpPr txBox="1"/>
              <p:nvPr/>
            </p:nvSpPr>
            <p:spPr>
              <a:xfrm>
                <a:off x="8941496" y="1820446"/>
                <a:ext cx="48968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670FCF-0E3F-A142-97B0-E93CA0589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496" y="1820446"/>
                <a:ext cx="489686" cy="677108"/>
              </a:xfrm>
              <a:prstGeom prst="rect">
                <a:avLst/>
              </a:prstGeom>
              <a:blipFill>
                <a:blip r:embed="rId8"/>
                <a:stretch>
                  <a:fillRect l="-22500" r="-17500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CA2CD30-41DA-C84A-B1BD-DA1EA0EAC114}"/>
                  </a:ext>
                </a:extLst>
              </p:cNvPr>
              <p:cNvSpPr txBox="1"/>
              <p:nvPr/>
            </p:nvSpPr>
            <p:spPr>
              <a:xfrm>
                <a:off x="2333018" y="5529590"/>
                <a:ext cx="47194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convex set/domain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CA2CD30-41DA-C84A-B1BD-DA1EA0EAC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018" y="5529590"/>
                <a:ext cx="4719431" cy="523220"/>
              </a:xfrm>
              <a:prstGeom prst="rect">
                <a:avLst/>
              </a:prstGeom>
              <a:blipFill>
                <a:blip r:embed="rId9"/>
                <a:stretch>
                  <a:fillRect t="-9302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725E62A-6924-6345-BB0F-E398F3DBAF48}"/>
                  </a:ext>
                </a:extLst>
              </p:cNvPr>
              <p:cNvSpPr txBox="1"/>
              <p:nvPr/>
            </p:nvSpPr>
            <p:spPr>
              <a:xfrm>
                <a:off x="8955045" y="5532986"/>
                <a:ext cx="50755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not a convex set/domain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725E62A-6924-6345-BB0F-E398F3D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045" y="5532986"/>
                <a:ext cx="5075587" cy="523220"/>
              </a:xfrm>
              <a:prstGeom prst="rect">
                <a:avLst/>
              </a:prstGeom>
              <a:blipFill>
                <a:blip r:embed="rId10"/>
                <a:stretch>
                  <a:fillRect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17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03ED574-432C-EF45-AC89-C844855889EA}"/>
              </a:ext>
            </a:extLst>
          </p:cNvPr>
          <p:cNvCxnSpPr>
            <a:cxnSpLocks/>
          </p:cNvCxnSpPr>
          <p:nvPr/>
        </p:nvCxnSpPr>
        <p:spPr>
          <a:xfrm>
            <a:off x="8888731" y="2542984"/>
            <a:ext cx="0" cy="303485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A8E723-A3E5-9D49-AD86-540C12DB2D75}"/>
              </a:ext>
            </a:extLst>
          </p:cNvPr>
          <p:cNvCxnSpPr>
            <a:cxnSpLocks/>
          </p:cNvCxnSpPr>
          <p:nvPr/>
        </p:nvCxnSpPr>
        <p:spPr>
          <a:xfrm>
            <a:off x="5848688" y="2639568"/>
            <a:ext cx="0" cy="293827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115930-7DE4-4D46-B6EF-DCF6C5F98E7F}"/>
              </a:ext>
            </a:extLst>
          </p:cNvPr>
          <p:cNvCxnSpPr>
            <a:cxnSpLocks/>
          </p:cNvCxnSpPr>
          <p:nvPr/>
        </p:nvCxnSpPr>
        <p:spPr>
          <a:xfrm>
            <a:off x="4535424" y="4663440"/>
            <a:ext cx="48828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C28AC4-8A8B-564A-A75D-301DB5DE3167}"/>
              </a:ext>
            </a:extLst>
          </p:cNvPr>
          <p:cNvCxnSpPr>
            <a:cxnSpLocks/>
          </p:cNvCxnSpPr>
          <p:nvPr/>
        </p:nvCxnSpPr>
        <p:spPr>
          <a:xfrm flipV="1">
            <a:off x="5163312" y="1042416"/>
            <a:ext cx="0" cy="4337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BE1A617-8578-F94C-B868-2E39C3E5972F}"/>
                  </a:ext>
                </a:extLst>
              </p14:cNvPr>
              <p14:cNvContentPartPr/>
              <p14:nvPr/>
            </p14:nvContentPartPr>
            <p14:xfrm>
              <a:off x="5524584" y="1410948"/>
              <a:ext cx="3751920" cy="2883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BE1A617-8578-F94C-B868-2E39C3E597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5944" y="1402308"/>
                <a:ext cx="3769560" cy="2901600"/>
              </a:xfrm>
              <a:prstGeom prst="rect">
                <a:avLst/>
              </a:prstGeom>
            </p:spPr>
          </p:pic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B22BAA-81A6-B645-A70C-0E16D6B1FBFC}"/>
              </a:ext>
            </a:extLst>
          </p:cNvPr>
          <p:cNvCxnSpPr>
            <a:cxnSpLocks/>
          </p:cNvCxnSpPr>
          <p:nvPr/>
        </p:nvCxnSpPr>
        <p:spPr>
          <a:xfrm flipV="1">
            <a:off x="5408064" y="2827720"/>
            <a:ext cx="4632048" cy="46412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nector 21">
            <a:extLst>
              <a:ext uri="{FF2B5EF4-FFF2-40B4-BE49-F238E27FC236}">
                <a16:creationId xmlns:a16="http://schemas.microsoft.com/office/drawing/2014/main" id="{0E51F211-371F-8C4B-BE77-52127C338095}"/>
              </a:ext>
            </a:extLst>
          </p:cNvPr>
          <p:cNvSpPr/>
          <p:nvPr/>
        </p:nvSpPr>
        <p:spPr>
          <a:xfrm>
            <a:off x="5758688" y="3196252"/>
            <a:ext cx="180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28EBE-77B0-4646-A8C5-14B185D3B483}"/>
                  </a:ext>
                </a:extLst>
              </p:cNvPr>
              <p:cNvSpPr txBox="1"/>
              <p:nvPr/>
            </p:nvSpPr>
            <p:spPr>
              <a:xfrm>
                <a:off x="5589984" y="4615148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28EBE-77B0-4646-A8C5-14B185D3B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984" y="4615148"/>
                <a:ext cx="241733" cy="369332"/>
              </a:xfrm>
              <a:prstGeom prst="rect">
                <a:avLst/>
              </a:prstGeom>
              <a:blipFill>
                <a:blip r:embed="rId4"/>
                <a:stretch>
                  <a:fillRect l="-10000"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nector 25">
            <a:extLst>
              <a:ext uri="{FF2B5EF4-FFF2-40B4-BE49-F238E27FC236}">
                <a16:creationId xmlns:a16="http://schemas.microsoft.com/office/drawing/2014/main" id="{D83B1A3F-D450-724B-A512-B3E6C11B7BD6}"/>
              </a:ext>
            </a:extLst>
          </p:cNvPr>
          <p:cNvSpPr/>
          <p:nvPr/>
        </p:nvSpPr>
        <p:spPr>
          <a:xfrm>
            <a:off x="8798731" y="2852928"/>
            <a:ext cx="180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987D91-832B-0048-A96C-244D0F8CF6BC}"/>
                  </a:ext>
                </a:extLst>
              </p:cNvPr>
              <p:cNvSpPr txBox="1"/>
              <p:nvPr/>
            </p:nvSpPr>
            <p:spPr>
              <a:xfrm>
                <a:off x="8604989" y="4615146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987D91-832B-0048-A96C-244D0F8CF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989" y="4615146"/>
                <a:ext cx="245708" cy="369332"/>
              </a:xfrm>
              <a:prstGeom prst="rect">
                <a:avLst/>
              </a:prstGeom>
              <a:blipFill>
                <a:blip r:embed="rId5"/>
                <a:stretch>
                  <a:fillRect l="-25000" r="-2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60AFE7A-46D8-9945-9FC0-7F4F59769B36}"/>
              </a:ext>
            </a:extLst>
          </p:cNvPr>
          <p:cNvCxnSpPr>
            <a:cxnSpLocks/>
          </p:cNvCxnSpPr>
          <p:nvPr/>
        </p:nvCxnSpPr>
        <p:spPr>
          <a:xfrm>
            <a:off x="7183756" y="2777480"/>
            <a:ext cx="0" cy="219963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nector 33">
            <a:extLst>
              <a:ext uri="{FF2B5EF4-FFF2-40B4-BE49-F238E27FC236}">
                <a16:creationId xmlns:a16="http://schemas.microsoft.com/office/drawing/2014/main" id="{ED548116-508C-A148-B657-06CD6CDE8B76}"/>
              </a:ext>
            </a:extLst>
          </p:cNvPr>
          <p:cNvSpPr/>
          <p:nvPr/>
        </p:nvSpPr>
        <p:spPr>
          <a:xfrm>
            <a:off x="7105331" y="4204908"/>
            <a:ext cx="180000" cy="180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B24362-8444-7248-BD04-E953E95B978E}"/>
                  </a:ext>
                </a:extLst>
              </p:cNvPr>
              <p:cNvSpPr txBox="1"/>
              <p:nvPr/>
            </p:nvSpPr>
            <p:spPr>
              <a:xfrm>
                <a:off x="5984429" y="5027358"/>
                <a:ext cx="24885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>
                  <a:ln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B24362-8444-7248-BD04-E953E95B9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429" y="5027358"/>
                <a:ext cx="2488502" cy="369332"/>
              </a:xfrm>
              <a:prstGeom prst="rect">
                <a:avLst/>
              </a:prstGeom>
              <a:blipFill>
                <a:blip r:embed="rId6"/>
                <a:stretch>
                  <a:fillRect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EF837DE-24EF-B649-BE50-568670B6A94B}"/>
                  </a:ext>
                </a:extLst>
              </p:cNvPr>
              <p:cNvSpPr txBox="1"/>
              <p:nvPr/>
            </p:nvSpPr>
            <p:spPr>
              <a:xfrm>
                <a:off x="5884049" y="2710840"/>
                <a:ext cx="5618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EF837DE-24EF-B649-BE50-568670B6A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049" y="2710840"/>
                <a:ext cx="561884" cy="307777"/>
              </a:xfrm>
              <a:prstGeom prst="rect">
                <a:avLst/>
              </a:prstGeom>
              <a:blipFill>
                <a:blip r:embed="rId7"/>
                <a:stretch>
                  <a:fillRect l="-13043" r="-13043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0A1ED9-89E9-5C4E-B863-DAAD447C1320}"/>
                  </a:ext>
                </a:extLst>
              </p:cNvPr>
              <p:cNvSpPr txBox="1"/>
              <p:nvPr/>
            </p:nvSpPr>
            <p:spPr>
              <a:xfrm>
                <a:off x="8192327" y="2479691"/>
                <a:ext cx="5665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0A1ED9-89E9-5C4E-B863-DAAD447C1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327" y="2479691"/>
                <a:ext cx="566501" cy="307777"/>
              </a:xfrm>
              <a:prstGeom prst="rect">
                <a:avLst/>
              </a:prstGeom>
              <a:blipFill>
                <a:blip r:embed="rId8"/>
                <a:stretch>
                  <a:fillRect l="-13043" r="-1304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DBC6E4-AE55-4543-A127-0C35AFA098C7}"/>
                  </a:ext>
                </a:extLst>
              </p:cNvPr>
              <p:cNvSpPr txBox="1"/>
              <p:nvPr/>
            </p:nvSpPr>
            <p:spPr>
              <a:xfrm>
                <a:off x="9241964" y="3897748"/>
                <a:ext cx="234357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DBC6E4-AE55-4543-A127-0C35AFA09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1964" y="3897748"/>
                <a:ext cx="2343572" cy="307777"/>
              </a:xfrm>
              <a:prstGeom prst="rect">
                <a:avLst/>
              </a:prstGeom>
              <a:blipFill>
                <a:blip r:embed="rId9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onnector 39">
            <a:extLst>
              <a:ext uri="{FF2B5EF4-FFF2-40B4-BE49-F238E27FC236}">
                <a16:creationId xmlns:a16="http://schemas.microsoft.com/office/drawing/2014/main" id="{97DA4E38-B073-0741-9062-A0ADEF33A661}"/>
              </a:ext>
            </a:extLst>
          </p:cNvPr>
          <p:cNvSpPr/>
          <p:nvPr/>
        </p:nvSpPr>
        <p:spPr>
          <a:xfrm>
            <a:off x="7103264" y="3040073"/>
            <a:ext cx="180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A301B2-C404-E44A-A332-72A2CBC1A898}"/>
                  </a:ext>
                </a:extLst>
              </p:cNvPr>
              <p:cNvSpPr txBox="1"/>
              <p:nvPr/>
            </p:nvSpPr>
            <p:spPr>
              <a:xfrm>
                <a:off x="6150402" y="1753117"/>
                <a:ext cx="234357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A301B2-C404-E44A-A332-72A2CBC1A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402" y="1753117"/>
                <a:ext cx="2343572" cy="307777"/>
              </a:xfrm>
              <a:prstGeom prst="rect">
                <a:avLst/>
              </a:prstGeom>
              <a:blipFill>
                <a:blip r:embed="rId10"/>
                <a:stretch>
                  <a:fillRect l="-2688" r="-2688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4838CE1-E50D-504F-964B-19DFA9110ABE}"/>
              </a:ext>
            </a:extLst>
          </p:cNvPr>
          <p:cNvCxnSpPr>
            <a:cxnSpLocks/>
            <a:stCxn id="40" idx="0"/>
            <a:endCxn id="41" idx="2"/>
          </p:cNvCxnSpPr>
          <p:nvPr/>
        </p:nvCxnSpPr>
        <p:spPr>
          <a:xfrm flipV="1">
            <a:off x="7193264" y="2060894"/>
            <a:ext cx="128924" cy="9791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79B032C-D10F-DC4A-93CB-570530DB9020}"/>
              </a:ext>
            </a:extLst>
          </p:cNvPr>
          <p:cNvCxnSpPr>
            <a:cxnSpLocks/>
          </p:cNvCxnSpPr>
          <p:nvPr/>
        </p:nvCxnSpPr>
        <p:spPr>
          <a:xfrm flipV="1">
            <a:off x="7283264" y="4048016"/>
            <a:ext cx="2079317" cy="2249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9268640-7E35-314B-9F45-B5121CDCA2F2}"/>
                  </a:ext>
                </a:extLst>
              </p:cNvPr>
              <p:cNvSpPr txBox="1"/>
              <p:nvPr/>
            </p:nvSpPr>
            <p:spPr>
              <a:xfrm>
                <a:off x="12296748" y="1272448"/>
                <a:ext cx="5611689" cy="2852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p>
                                                  <m:sSup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b="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9268640-7E35-314B-9F45-B5121CDCA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6748" y="1272448"/>
                <a:ext cx="5611689" cy="2852704"/>
              </a:xfrm>
              <a:prstGeom prst="rect">
                <a:avLst/>
              </a:prstGeom>
              <a:blipFill>
                <a:blip r:embed="rId11"/>
                <a:stretch>
                  <a:fillRect b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7624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B62922-636A-764C-9880-47321814CB34}"/>
                  </a:ext>
                </a:extLst>
              </p:cNvPr>
              <p:cNvSpPr txBox="1"/>
              <p:nvPr/>
            </p:nvSpPr>
            <p:spPr>
              <a:xfrm>
                <a:off x="2516555" y="1179095"/>
                <a:ext cx="7845225" cy="18172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,1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,1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</m:e>
                                    </m:nary>
                                  </m:e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,1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</m:e>
                                    </m:nary>
                                  </m:e>
                                </m:mr>
                                <m:m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,1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</m:e>
                                    </m:nary>
                                  </m:e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</m:e>
                                    </m:nary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B62922-636A-764C-9880-47321814C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555" y="1179095"/>
                <a:ext cx="7845225" cy="1817229"/>
              </a:xfrm>
              <a:prstGeom prst="rect">
                <a:avLst/>
              </a:prstGeom>
              <a:blipFill>
                <a:blip r:embed="rId2"/>
                <a:stretch>
                  <a:fillRect l="-7108" t="-47917" b="-73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AF94F-7F6A-3747-9DDB-B11E746E51B5}"/>
                  </a:ext>
                </a:extLst>
              </p:cNvPr>
              <p:cNvSpPr txBox="1"/>
              <p:nvPr/>
            </p:nvSpPr>
            <p:spPr>
              <a:xfrm>
                <a:off x="4483768" y="3861677"/>
                <a:ext cx="3005951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AF94F-7F6A-3747-9DDB-B11E746E5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768" y="3861677"/>
                <a:ext cx="3005951" cy="880369"/>
              </a:xfrm>
              <a:prstGeom prst="rect">
                <a:avLst/>
              </a:prstGeom>
              <a:blipFill>
                <a:blip r:embed="rId3"/>
                <a:stretch>
                  <a:fillRect l="-1261" r="-840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DE1C60-6396-424F-A242-8858511B3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388467"/>
              </p:ext>
            </p:extLst>
          </p:nvPr>
        </p:nvGraphicFramePr>
        <p:xfrm>
          <a:off x="11987212" y="1427203"/>
          <a:ext cx="73599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080">
                  <a:extLst>
                    <a:ext uri="{9D8B030D-6E8A-4147-A177-3AD203B41FA5}">
                      <a16:colId xmlns:a16="http://schemas.microsoft.com/office/drawing/2014/main" val="3482940820"/>
                    </a:ext>
                  </a:extLst>
                </a:gridCol>
                <a:gridCol w="2102832">
                  <a:extLst>
                    <a:ext uri="{9D8B030D-6E8A-4147-A177-3AD203B41FA5}">
                      <a16:colId xmlns:a16="http://schemas.microsoft.com/office/drawing/2014/main" val="3926211024"/>
                    </a:ext>
                  </a:extLst>
                </a:gridCol>
              </a:tblGrid>
              <a:tr h="31622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48857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C58BD91D-3B63-A049-AD65-4F186CAE10A9}"/>
              </a:ext>
            </a:extLst>
          </p:cNvPr>
          <p:cNvSpPr/>
          <p:nvPr/>
        </p:nvSpPr>
        <p:spPr>
          <a:xfrm rot="5400000">
            <a:off x="15533967" y="-2950195"/>
            <a:ext cx="266400" cy="7359913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08CAD-A2EE-9142-8B00-5DF82F35B5C8}"/>
              </a:ext>
            </a:extLst>
          </p:cNvPr>
          <p:cNvSpPr txBox="1"/>
          <p:nvPr/>
        </p:nvSpPr>
        <p:spPr>
          <a:xfrm>
            <a:off x="14202698" y="260911"/>
            <a:ext cx="2928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Entire  Dataset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3441DD30-5A8D-384A-90A6-C7E1B0029200}"/>
              </a:ext>
            </a:extLst>
          </p:cNvPr>
          <p:cNvSpPr/>
          <p:nvPr/>
        </p:nvSpPr>
        <p:spPr>
          <a:xfrm rot="5400000">
            <a:off x="14478868" y="-1311309"/>
            <a:ext cx="252000" cy="5166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1F817B-C094-C041-8E9D-6DD62399F18F}"/>
              </a:ext>
            </a:extLst>
          </p:cNvPr>
          <p:cNvSpPr txBox="1"/>
          <p:nvPr/>
        </p:nvSpPr>
        <p:spPr>
          <a:xfrm>
            <a:off x="13140399" y="778985"/>
            <a:ext cx="2928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Training Set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EF047006-635E-1B4E-A8FE-9A4EEFDCC8CF}"/>
              </a:ext>
            </a:extLst>
          </p:cNvPr>
          <p:cNvSpPr/>
          <p:nvPr/>
        </p:nvSpPr>
        <p:spPr>
          <a:xfrm rot="5400000">
            <a:off x="18170068" y="210031"/>
            <a:ext cx="252000" cy="210211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5B873B-AFAC-5243-B8EF-A3A7F5ABF3FE}"/>
              </a:ext>
            </a:extLst>
          </p:cNvPr>
          <p:cNvSpPr txBox="1"/>
          <p:nvPr/>
        </p:nvSpPr>
        <p:spPr>
          <a:xfrm>
            <a:off x="16831599" y="772217"/>
            <a:ext cx="2928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Testing Set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25B1DA9-6945-0B43-8903-509BEFAE4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971532"/>
              </p:ext>
            </p:extLst>
          </p:nvPr>
        </p:nvGraphicFramePr>
        <p:xfrm>
          <a:off x="11398102" y="2410024"/>
          <a:ext cx="7705060" cy="370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012">
                  <a:extLst>
                    <a:ext uri="{9D8B030D-6E8A-4147-A177-3AD203B41FA5}">
                      <a16:colId xmlns:a16="http://schemas.microsoft.com/office/drawing/2014/main" val="3145332163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537967798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01738152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2765698800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4229302921"/>
                    </a:ext>
                  </a:extLst>
                </a:gridCol>
              </a:tblGrid>
              <a:tr h="37061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1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2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3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4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5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943565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BD98C1-0179-924E-8EE8-2453C094C2D1}"/>
              </a:ext>
            </a:extLst>
          </p:cNvPr>
          <p:cNvCxnSpPr>
            <a:cxnSpLocks/>
          </p:cNvCxnSpPr>
          <p:nvPr/>
        </p:nvCxnSpPr>
        <p:spPr>
          <a:xfrm flipH="1">
            <a:off x="11398102" y="1770320"/>
            <a:ext cx="623768" cy="586884"/>
          </a:xfrm>
          <a:prstGeom prst="straightConnector1">
            <a:avLst/>
          </a:prstGeom>
          <a:ln w="38100">
            <a:solidFill>
              <a:srgbClr val="7A81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ECBED-EA0C-5947-92D5-72475B1AD64E}"/>
              </a:ext>
            </a:extLst>
          </p:cNvPr>
          <p:cNvCxnSpPr>
            <a:cxnSpLocks/>
          </p:cNvCxnSpPr>
          <p:nvPr/>
        </p:nvCxnSpPr>
        <p:spPr>
          <a:xfrm>
            <a:off x="17187868" y="1784608"/>
            <a:ext cx="1915294" cy="572596"/>
          </a:xfrm>
          <a:prstGeom prst="straightConnector1">
            <a:avLst/>
          </a:prstGeom>
          <a:ln w="38100">
            <a:solidFill>
              <a:srgbClr val="7A81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A1E895F-C0E5-0B41-B55A-ADE61431B0A8}"/>
              </a:ext>
            </a:extLst>
          </p:cNvPr>
          <p:cNvSpPr txBox="1"/>
          <p:nvPr/>
        </p:nvSpPr>
        <p:spPr>
          <a:xfrm>
            <a:off x="11903865" y="1975502"/>
            <a:ext cx="2473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K-fold Cross Validation, k=5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DB49EB-BC7D-5E43-939D-214C299988ED}"/>
              </a:ext>
            </a:extLst>
          </p:cNvPr>
          <p:cNvSpPr txBox="1"/>
          <p:nvPr/>
        </p:nvSpPr>
        <p:spPr>
          <a:xfrm>
            <a:off x="10962266" y="3239484"/>
            <a:ext cx="442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1.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20C7864-F1A2-7E4F-9DDC-BC494CEB6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730274"/>
              </p:ext>
            </p:extLst>
          </p:nvPr>
        </p:nvGraphicFramePr>
        <p:xfrm>
          <a:off x="11398102" y="3243692"/>
          <a:ext cx="7705060" cy="370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012">
                  <a:extLst>
                    <a:ext uri="{9D8B030D-6E8A-4147-A177-3AD203B41FA5}">
                      <a16:colId xmlns:a16="http://schemas.microsoft.com/office/drawing/2014/main" val="3145332163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537967798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01738152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2765698800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4229302921"/>
                    </a:ext>
                  </a:extLst>
                </a:gridCol>
              </a:tblGrid>
              <a:tr h="37061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1</a:t>
                      </a:r>
                    </a:p>
                  </a:txBody>
                  <a:tcPr>
                    <a:solidFill>
                      <a:srgbClr val="45D9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2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3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4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5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94356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AE7ADBB-62B9-EB48-9B03-3ED676647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145925"/>
              </p:ext>
            </p:extLst>
          </p:nvPr>
        </p:nvGraphicFramePr>
        <p:xfrm>
          <a:off x="11405179" y="3706744"/>
          <a:ext cx="7705060" cy="370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012">
                  <a:extLst>
                    <a:ext uri="{9D8B030D-6E8A-4147-A177-3AD203B41FA5}">
                      <a16:colId xmlns:a16="http://schemas.microsoft.com/office/drawing/2014/main" val="3145332163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537967798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01738152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2765698800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4229302921"/>
                    </a:ext>
                  </a:extLst>
                </a:gridCol>
              </a:tblGrid>
              <a:tr h="37061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1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2</a:t>
                      </a:r>
                    </a:p>
                  </a:txBody>
                  <a:tcPr>
                    <a:solidFill>
                      <a:srgbClr val="45D9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3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4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5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943565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71656C5-8A91-CF43-B0ED-3CD8E395D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363851"/>
              </p:ext>
            </p:extLst>
          </p:nvPr>
        </p:nvGraphicFramePr>
        <p:xfrm>
          <a:off x="11405179" y="4170655"/>
          <a:ext cx="7705060" cy="370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012">
                  <a:extLst>
                    <a:ext uri="{9D8B030D-6E8A-4147-A177-3AD203B41FA5}">
                      <a16:colId xmlns:a16="http://schemas.microsoft.com/office/drawing/2014/main" val="3145332163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537967798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01738152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2765698800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4229302921"/>
                    </a:ext>
                  </a:extLst>
                </a:gridCol>
              </a:tblGrid>
              <a:tr h="37061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1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2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3</a:t>
                      </a:r>
                    </a:p>
                  </a:txBody>
                  <a:tcPr>
                    <a:solidFill>
                      <a:srgbClr val="45D9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4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5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94356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0B47F85-6F80-A24F-804B-FA20E5DA2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990180"/>
              </p:ext>
            </p:extLst>
          </p:nvPr>
        </p:nvGraphicFramePr>
        <p:xfrm>
          <a:off x="11405179" y="4632848"/>
          <a:ext cx="7705060" cy="370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012">
                  <a:extLst>
                    <a:ext uri="{9D8B030D-6E8A-4147-A177-3AD203B41FA5}">
                      <a16:colId xmlns:a16="http://schemas.microsoft.com/office/drawing/2014/main" val="3145332163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537967798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01738152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2765698800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4229302921"/>
                    </a:ext>
                  </a:extLst>
                </a:gridCol>
              </a:tblGrid>
              <a:tr h="37061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1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2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3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4</a:t>
                      </a:r>
                    </a:p>
                  </a:txBody>
                  <a:tcPr>
                    <a:solidFill>
                      <a:srgbClr val="45D9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5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94356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12200A9-9169-4C47-9829-DDFD2223E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504877"/>
              </p:ext>
            </p:extLst>
          </p:nvPr>
        </p:nvGraphicFramePr>
        <p:xfrm>
          <a:off x="11398102" y="5090323"/>
          <a:ext cx="7705060" cy="370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012">
                  <a:extLst>
                    <a:ext uri="{9D8B030D-6E8A-4147-A177-3AD203B41FA5}">
                      <a16:colId xmlns:a16="http://schemas.microsoft.com/office/drawing/2014/main" val="3145332163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537967798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01738152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2765698800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4229302921"/>
                    </a:ext>
                  </a:extLst>
                </a:gridCol>
              </a:tblGrid>
              <a:tr h="37061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1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2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3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4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5</a:t>
                      </a:r>
                    </a:p>
                  </a:txBody>
                  <a:tcPr>
                    <a:solidFill>
                      <a:srgbClr val="45D9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943565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A12A90F8-29F8-FC4F-A189-ED87313240F0}"/>
              </a:ext>
            </a:extLst>
          </p:cNvPr>
          <p:cNvSpPr txBox="1"/>
          <p:nvPr/>
        </p:nvSpPr>
        <p:spPr>
          <a:xfrm>
            <a:off x="10962266" y="3723204"/>
            <a:ext cx="442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2.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A30A4C-443B-5E4A-985E-885169502551}"/>
              </a:ext>
            </a:extLst>
          </p:cNvPr>
          <p:cNvSpPr txBox="1"/>
          <p:nvPr/>
        </p:nvSpPr>
        <p:spPr>
          <a:xfrm>
            <a:off x="10962266" y="4201858"/>
            <a:ext cx="442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3.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88BB1D-E4E6-2049-81CA-D514D657BF84}"/>
              </a:ext>
            </a:extLst>
          </p:cNvPr>
          <p:cNvSpPr txBox="1"/>
          <p:nvPr/>
        </p:nvSpPr>
        <p:spPr>
          <a:xfrm>
            <a:off x="10962266" y="4680512"/>
            <a:ext cx="442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4.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B04AC0-EA25-3C44-8ED5-1369AD68C25C}"/>
              </a:ext>
            </a:extLst>
          </p:cNvPr>
          <p:cNvSpPr txBox="1"/>
          <p:nvPr/>
        </p:nvSpPr>
        <p:spPr>
          <a:xfrm>
            <a:off x="10962266" y="5105925"/>
            <a:ext cx="442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5.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543842-043A-5245-A61E-8AD1CBACBD83}"/>
              </a:ext>
            </a:extLst>
          </p:cNvPr>
          <p:cNvSpPr/>
          <p:nvPr/>
        </p:nvSpPr>
        <p:spPr>
          <a:xfrm>
            <a:off x="19553274" y="3239484"/>
            <a:ext cx="361507" cy="189516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A639CD-D692-5D4C-B4E6-66B3D18C7EA6}"/>
              </a:ext>
            </a:extLst>
          </p:cNvPr>
          <p:cNvSpPr txBox="1"/>
          <p:nvPr/>
        </p:nvSpPr>
        <p:spPr>
          <a:xfrm>
            <a:off x="19914781" y="3041854"/>
            <a:ext cx="932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Training samples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635362-362E-5B42-BF14-829C998968E6}"/>
              </a:ext>
            </a:extLst>
          </p:cNvPr>
          <p:cNvSpPr/>
          <p:nvPr/>
        </p:nvSpPr>
        <p:spPr>
          <a:xfrm>
            <a:off x="19553152" y="3831770"/>
            <a:ext cx="361507" cy="189516"/>
          </a:xfrm>
          <a:prstGeom prst="rect">
            <a:avLst/>
          </a:prstGeom>
          <a:solidFill>
            <a:srgbClr val="45D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47EDA9-101E-1642-909D-72FB1994FBB9}"/>
              </a:ext>
            </a:extLst>
          </p:cNvPr>
          <p:cNvSpPr txBox="1"/>
          <p:nvPr/>
        </p:nvSpPr>
        <p:spPr>
          <a:xfrm>
            <a:off x="19941290" y="3626629"/>
            <a:ext cx="932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Validate samples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F907CA-233B-CC40-80BD-FBC140710621}"/>
              </a:ext>
            </a:extLst>
          </p:cNvPr>
          <p:cNvSpPr txBox="1"/>
          <p:nvPr/>
        </p:nvSpPr>
        <p:spPr>
          <a:xfrm>
            <a:off x="10590929" y="2889536"/>
            <a:ext cx="1628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Training process:</a:t>
            </a:r>
          </a:p>
        </p:txBody>
      </p:sp>
    </p:spTree>
    <p:extLst>
      <p:ext uri="{BB962C8B-B14F-4D97-AF65-F5344CB8AC3E}">
        <p14:creationId xmlns:p14="http://schemas.microsoft.com/office/powerpoint/2010/main" val="3943972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23A009-4510-DE49-AFAB-A526C6C15BBB}"/>
                  </a:ext>
                </a:extLst>
              </p:cNvPr>
              <p:cNvSpPr txBox="1"/>
              <p:nvPr/>
            </p:nvSpPr>
            <p:spPr>
              <a:xfrm>
                <a:off x="454724" y="1103884"/>
                <a:ext cx="22280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23A009-4510-DE49-AFAB-A526C6C15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4" y="1103884"/>
                <a:ext cx="2228037" cy="646331"/>
              </a:xfrm>
              <a:prstGeom prst="rect">
                <a:avLst/>
              </a:prstGeom>
              <a:blipFill>
                <a:blip r:embed="rId2"/>
                <a:stretch>
                  <a:fillRect l="-4571" t="-13462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7C7CFB8-C422-1B44-A05E-6748869B1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782982"/>
              </p:ext>
            </p:extLst>
          </p:nvPr>
        </p:nvGraphicFramePr>
        <p:xfrm>
          <a:off x="5586148" y="73406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C281214-D0B8-2B4B-A373-46A8F299FC90}"/>
              </a:ext>
            </a:extLst>
          </p:cNvPr>
          <p:cNvSpPr txBox="1"/>
          <p:nvPr/>
        </p:nvSpPr>
        <p:spPr>
          <a:xfrm>
            <a:off x="5923624" y="133350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B59791B-2FB2-A546-B644-28477D42E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139864"/>
              </p:ext>
            </p:extLst>
          </p:nvPr>
        </p:nvGraphicFramePr>
        <p:xfrm>
          <a:off x="5586148" y="187136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9A3655-A46E-B642-90C4-609937E1CB1A}"/>
              </a:ext>
            </a:extLst>
          </p:cNvPr>
          <p:cNvCxnSpPr>
            <a:cxnSpLocks/>
          </p:cNvCxnSpPr>
          <p:nvPr/>
        </p:nvCxnSpPr>
        <p:spPr>
          <a:xfrm>
            <a:off x="582837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EF7FF9-6A72-6B4C-842F-0CA8E75893E1}"/>
              </a:ext>
            </a:extLst>
          </p:cNvPr>
          <p:cNvCxnSpPr>
            <a:cxnSpLocks/>
          </p:cNvCxnSpPr>
          <p:nvPr/>
        </p:nvCxnSpPr>
        <p:spPr>
          <a:xfrm flipH="1">
            <a:off x="5946774" y="110490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45C5EA-614A-E84F-BAFB-13FEF1418CA5}"/>
              </a:ext>
            </a:extLst>
          </p:cNvPr>
          <p:cNvCxnSpPr>
            <a:cxnSpLocks/>
          </p:cNvCxnSpPr>
          <p:nvPr/>
        </p:nvCxnSpPr>
        <p:spPr>
          <a:xfrm>
            <a:off x="634272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D32F54-065C-8244-AB34-D0BAF7F73BC9}"/>
              </a:ext>
            </a:extLst>
          </p:cNvPr>
          <p:cNvCxnSpPr>
            <a:cxnSpLocks/>
          </p:cNvCxnSpPr>
          <p:nvPr/>
        </p:nvCxnSpPr>
        <p:spPr>
          <a:xfrm>
            <a:off x="685707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975D04-64B0-2543-B280-0E2872EE8A9C}"/>
              </a:ext>
            </a:extLst>
          </p:cNvPr>
          <p:cNvCxnSpPr>
            <a:cxnSpLocks/>
          </p:cNvCxnSpPr>
          <p:nvPr/>
        </p:nvCxnSpPr>
        <p:spPr>
          <a:xfrm>
            <a:off x="735237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5C9E392-9998-E44B-BE0F-988B0233117D}"/>
              </a:ext>
            </a:extLst>
          </p:cNvPr>
          <p:cNvCxnSpPr>
            <a:cxnSpLocks/>
          </p:cNvCxnSpPr>
          <p:nvPr/>
        </p:nvCxnSpPr>
        <p:spPr>
          <a:xfrm>
            <a:off x="784767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87E1308-2DA4-5A48-A9A8-FE9D1F8A079B}"/>
              </a:ext>
            </a:extLst>
          </p:cNvPr>
          <p:cNvCxnSpPr>
            <a:cxnSpLocks/>
          </p:cNvCxnSpPr>
          <p:nvPr/>
        </p:nvCxnSpPr>
        <p:spPr>
          <a:xfrm>
            <a:off x="8310298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844410-567B-8343-A69A-23813F2538C3}"/>
              </a:ext>
            </a:extLst>
          </p:cNvPr>
          <p:cNvCxnSpPr>
            <a:cxnSpLocks/>
          </p:cNvCxnSpPr>
          <p:nvPr/>
        </p:nvCxnSpPr>
        <p:spPr>
          <a:xfrm flipH="1">
            <a:off x="6461123" y="110490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96C7E3-DE4F-8C4D-967D-64A8F8C7ADC7}"/>
              </a:ext>
            </a:extLst>
          </p:cNvPr>
          <p:cNvCxnSpPr>
            <a:cxnSpLocks/>
          </p:cNvCxnSpPr>
          <p:nvPr/>
        </p:nvCxnSpPr>
        <p:spPr>
          <a:xfrm flipH="1">
            <a:off x="6956422" y="110490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717E95D-AE2A-FE42-8509-5E26C8F6D358}"/>
              </a:ext>
            </a:extLst>
          </p:cNvPr>
          <p:cNvCxnSpPr>
            <a:cxnSpLocks/>
          </p:cNvCxnSpPr>
          <p:nvPr/>
        </p:nvCxnSpPr>
        <p:spPr>
          <a:xfrm flipH="1">
            <a:off x="7446234" y="110490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5AA2813-9259-4C48-BEA8-6B39EE5E3E48}"/>
              </a:ext>
            </a:extLst>
          </p:cNvPr>
          <p:cNvCxnSpPr>
            <a:cxnSpLocks/>
          </p:cNvCxnSpPr>
          <p:nvPr/>
        </p:nvCxnSpPr>
        <p:spPr>
          <a:xfrm flipH="1">
            <a:off x="7927907" y="110936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683E494-2DF1-9246-9E81-24294CE3C3BF}"/>
              </a:ext>
            </a:extLst>
          </p:cNvPr>
          <p:cNvCxnSpPr>
            <a:cxnSpLocks/>
          </p:cNvCxnSpPr>
          <p:nvPr/>
        </p:nvCxnSpPr>
        <p:spPr>
          <a:xfrm>
            <a:off x="6372689" y="1104900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436F0B3-9B38-4449-894A-57F92D461217}"/>
              </a:ext>
            </a:extLst>
          </p:cNvPr>
          <p:cNvCxnSpPr>
            <a:cxnSpLocks/>
          </p:cNvCxnSpPr>
          <p:nvPr/>
        </p:nvCxnSpPr>
        <p:spPr>
          <a:xfrm>
            <a:off x="6873477" y="1104900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BDA0BA-12B7-174B-B14B-FDD26CF793C6}"/>
              </a:ext>
            </a:extLst>
          </p:cNvPr>
          <p:cNvCxnSpPr>
            <a:cxnSpLocks/>
          </p:cNvCxnSpPr>
          <p:nvPr/>
        </p:nvCxnSpPr>
        <p:spPr>
          <a:xfrm>
            <a:off x="7376450" y="1104900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71AEA3D-852E-E345-960A-AE609258D423}"/>
              </a:ext>
            </a:extLst>
          </p:cNvPr>
          <p:cNvCxnSpPr>
            <a:cxnSpLocks/>
          </p:cNvCxnSpPr>
          <p:nvPr/>
        </p:nvCxnSpPr>
        <p:spPr>
          <a:xfrm>
            <a:off x="7870193" y="110468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2635889-7892-8849-8E92-ED44C2512DAB}"/>
              </a:ext>
            </a:extLst>
          </p:cNvPr>
          <p:cNvCxnSpPr>
            <a:cxnSpLocks/>
          </p:cNvCxnSpPr>
          <p:nvPr/>
        </p:nvCxnSpPr>
        <p:spPr>
          <a:xfrm>
            <a:off x="5848277" y="1103884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B49E73BC-EDFF-4B40-8940-6A0E9C842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017366"/>
              </p:ext>
            </p:extLst>
          </p:nvPr>
        </p:nvGraphicFramePr>
        <p:xfrm>
          <a:off x="9512302" y="73406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55967174-2B20-0841-A125-B9C24FD1713B}"/>
              </a:ext>
            </a:extLst>
          </p:cNvPr>
          <p:cNvSpPr txBox="1"/>
          <p:nvPr/>
        </p:nvSpPr>
        <p:spPr>
          <a:xfrm>
            <a:off x="9849778" y="133350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6B9203D7-0F29-D74E-BC31-F28F62EB8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263"/>
              </p:ext>
            </p:extLst>
          </p:nvPr>
        </p:nvGraphicFramePr>
        <p:xfrm>
          <a:off x="9512302" y="187136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75FFBA1-7E37-2D4E-A838-6907AF0BAF33}"/>
              </a:ext>
            </a:extLst>
          </p:cNvPr>
          <p:cNvCxnSpPr>
            <a:cxnSpLocks/>
          </p:cNvCxnSpPr>
          <p:nvPr/>
        </p:nvCxnSpPr>
        <p:spPr>
          <a:xfrm>
            <a:off x="9759608" y="110388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D8BFD82-4014-1C4D-95F9-31C035BF8E54}"/>
              </a:ext>
            </a:extLst>
          </p:cNvPr>
          <p:cNvCxnSpPr>
            <a:cxnSpLocks/>
          </p:cNvCxnSpPr>
          <p:nvPr/>
        </p:nvCxnSpPr>
        <p:spPr>
          <a:xfrm>
            <a:off x="10757828" y="110490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AA2A648-E53A-C140-ABA6-4F0AEECA5AE6}"/>
              </a:ext>
            </a:extLst>
          </p:cNvPr>
          <p:cNvCxnSpPr>
            <a:cxnSpLocks/>
          </p:cNvCxnSpPr>
          <p:nvPr/>
        </p:nvCxnSpPr>
        <p:spPr>
          <a:xfrm>
            <a:off x="11773828" y="110490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25A694A-DEA9-9340-976D-F41A25A67163}"/>
              </a:ext>
            </a:extLst>
          </p:cNvPr>
          <p:cNvCxnSpPr>
            <a:cxnSpLocks/>
          </p:cNvCxnSpPr>
          <p:nvPr/>
        </p:nvCxnSpPr>
        <p:spPr>
          <a:xfrm flipH="1">
            <a:off x="10251155" y="1104900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83247E-1715-6748-9071-D7283015E270}"/>
              </a:ext>
            </a:extLst>
          </p:cNvPr>
          <p:cNvCxnSpPr>
            <a:cxnSpLocks/>
          </p:cNvCxnSpPr>
          <p:nvPr/>
        </p:nvCxnSpPr>
        <p:spPr>
          <a:xfrm flipH="1">
            <a:off x="11246840" y="1114144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6E887A1-F0AC-0849-8FA5-9FEA234CA141}"/>
              </a:ext>
            </a:extLst>
          </p:cNvPr>
          <p:cNvCxnSpPr>
            <a:cxnSpLocks/>
          </p:cNvCxnSpPr>
          <p:nvPr/>
        </p:nvCxnSpPr>
        <p:spPr>
          <a:xfrm>
            <a:off x="10769151" y="1104900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59B4F58-7006-A645-A702-8B4A621ACD6F}"/>
              </a:ext>
            </a:extLst>
          </p:cNvPr>
          <p:cNvCxnSpPr>
            <a:cxnSpLocks/>
          </p:cNvCxnSpPr>
          <p:nvPr/>
        </p:nvCxnSpPr>
        <p:spPr>
          <a:xfrm>
            <a:off x="11773257" y="1122219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7366584-11B7-0B4D-BCA3-250BA50A02BD}"/>
              </a:ext>
            </a:extLst>
          </p:cNvPr>
          <p:cNvCxnSpPr>
            <a:cxnSpLocks/>
          </p:cNvCxnSpPr>
          <p:nvPr/>
        </p:nvCxnSpPr>
        <p:spPr>
          <a:xfrm>
            <a:off x="9764688" y="1123388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D123419-89F6-1341-AE6D-84CFBC37444C}"/>
              </a:ext>
            </a:extLst>
          </p:cNvPr>
          <p:cNvSpPr txBox="1"/>
          <p:nvPr/>
        </p:nvSpPr>
        <p:spPr>
          <a:xfrm>
            <a:off x="3732527" y="653903"/>
            <a:ext cx="186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Input feature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3D7F98-0385-AB41-90AE-FFC71549FD42}"/>
              </a:ext>
            </a:extLst>
          </p:cNvPr>
          <p:cNvSpPr txBox="1"/>
          <p:nvPr/>
        </p:nvSpPr>
        <p:spPr>
          <a:xfrm>
            <a:off x="3527289" y="1773174"/>
            <a:ext cx="209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Output feature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94B28D-4ED0-7946-B390-241EE1616179}"/>
                  </a:ext>
                </a:extLst>
              </p:cNvPr>
              <p:cNvSpPr txBox="1"/>
              <p:nvPr/>
            </p:nvSpPr>
            <p:spPr>
              <a:xfrm>
                <a:off x="454724" y="4789631"/>
                <a:ext cx="22280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94B28D-4ED0-7946-B390-241EE1616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4" y="4789631"/>
                <a:ext cx="2228037" cy="646331"/>
              </a:xfrm>
              <a:prstGeom prst="rect">
                <a:avLst/>
              </a:prstGeom>
              <a:blipFill>
                <a:blip r:embed="rId3"/>
                <a:stretch>
                  <a:fillRect l="-4571" t="-13462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67E0AFD8-CFF5-6D40-A199-0D28172FA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32437"/>
              </p:ext>
            </p:extLst>
          </p:nvPr>
        </p:nvGraphicFramePr>
        <p:xfrm>
          <a:off x="5586148" y="441980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C176403E-F0A8-9E45-8E92-F1451F520EFD}"/>
              </a:ext>
            </a:extLst>
          </p:cNvPr>
          <p:cNvSpPr txBox="1"/>
          <p:nvPr/>
        </p:nvSpPr>
        <p:spPr>
          <a:xfrm>
            <a:off x="5923624" y="3819097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A40673AB-21DD-1D41-B971-C2F55048C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113918"/>
              </p:ext>
            </p:extLst>
          </p:nvPr>
        </p:nvGraphicFramePr>
        <p:xfrm>
          <a:off x="5586148" y="555711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4576970-71F8-BF41-97F6-B5A498DDE252}"/>
              </a:ext>
            </a:extLst>
          </p:cNvPr>
          <p:cNvCxnSpPr>
            <a:cxnSpLocks/>
          </p:cNvCxnSpPr>
          <p:nvPr/>
        </p:nvCxnSpPr>
        <p:spPr>
          <a:xfrm>
            <a:off x="5828374" y="479064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ECC0DF5-8D3E-834F-AFDD-0BAA908797F5}"/>
              </a:ext>
            </a:extLst>
          </p:cNvPr>
          <p:cNvCxnSpPr>
            <a:cxnSpLocks/>
          </p:cNvCxnSpPr>
          <p:nvPr/>
        </p:nvCxnSpPr>
        <p:spPr>
          <a:xfrm>
            <a:off x="6342724" y="479064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046EF1C-15AA-8E47-A4BB-E6A3672BAA04}"/>
              </a:ext>
            </a:extLst>
          </p:cNvPr>
          <p:cNvCxnSpPr>
            <a:cxnSpLocks/>
          </p:cNvCxnSpPr>
          <p:nvPr/>
        </p:nvCxnSpPr>
        <p:spPr>
          <a:xfrm>
            <a:off x="6857074" y="479064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F1473D8-1372-1947-9D0B-D1953A37764C}"/>
              </a:ext>
            </a:extLst>
          </p:cNvPr>
          <p:cNvCxnSpPr>
            <a:cxnSpLocks/>
          </p:cNvCxnSpPr>
          <p:nvPr/>
        </p:nvCxnSpPr>
        <p:spPr>
          <a:xfrm>
            <a:off x="7352374" y="479064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431860-8C31-AE41-9918-385624274729}"/>
              </a:ext>
            </a:extLst>
          </p:cNvPr>
          <p:cNvCxnSpPr>
            <a:cxnSpLocks/>
          </p:cNvCxnSpPr>
          <p:nvPr/>
        </p:nvCxnSpPr>
        <p:spPr>
          <a:xfrm>
            <a:off x="7847674" y="479064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7A9AB83-FE80-AB48-A826-33DEBE838926}"/>
              </a:ext>
            </a:extLst>
          </p:cNvPr>
          <p:cNvCxnSpPr>
            <a:cxnSpLocks/>
          </p:cNvCxnSpPr>
          <p:nvPr/>
        </p:nvCxnSpPr>
        <p:spPr>
          <a:xfrm>
            <a:off x="8310298" y="479064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2B5C89AC-8CC5-574E-8BE0-CBAA322F8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797143"/>
              </p:ext>
            </p:extLst>
          </p:nvPr>
        </p:nvGraphicFramePr>
        <p:xfrm>
          <a:off x="9512302" y="441980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87" name="TextBox 86">
            <a:extLst>
              <a:ext uri="{FF2B5EF4-FFF2-40B4-BE49-F238E27FC236}">
                <a16:creationId xmlns:a16="http://schemas.microsoft.com/office/drawing/2014/main" id="{D33241D4-51AF-354F-BF83-E0081FC504EC}"/>
              </a:ext>
            </a:extLst>
          </p:cNvPr>
          <p:cNvSpPr txBox="1"/>
          <p:nvPr/>
        </p:nvSpPr>
        <p:spPr>
          <a:xfrm>
            <a:off x="9849778" y="3819097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B89E1EAD-0289-C24E-9014-1A58906B0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754552"/>
              </p:ext>
            </p:extLst>
          </p:nvPr>
        </p:nvGraphicFramePr>
        <p:xfrm>
          <a:off x="9512302" y="555711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05" name="TextBox 104">
            <a:extLst>
              <a:ext uri="{FF2B5EF4-FFF2-40B4-BE49-F238E27FC236}">
                <a16:creationId xmlns:a16="http://schemas.microsoft.com/office/drawing/2014/main" id="{40D41C0C-DE97-EA47-82F5-D28A1E8B53E8}"/>
              </a:ext>
            </a:extLst>
          </p:cNvPr>
          <p:cNvSpPr txBox="1"/>
          <p:nvPr/>
        </p:nvSpPr>
        <p:spPr>
          <a:xfrm>
            <a:off x="3732527" y="4339650"/>
            <a:ext cx="186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Input feature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0589431-94EB-A642-8F0B-EE6F3ED5D6B9}"/>
              </a:ext>
            </a:extLst>
          </p:cNvPr>
          <p:cNvSpPr txBox="1"/>
          <p:nvPr/>
        </p:nvSpPr>
        <p:spPr>
          <a:xfrm>
            <a:off x="3527289" y="5458921"/>
            <a:ext cx="209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Output feature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C5CDA4C-1807-B646-B0B7-38BEC4030A0D}"/>
                  </a:ext>
                </a:extLst>
              </p:cNvPr>
              <p:cNvSpPr txBox="1"/>
              <p:nvPr/>
            </p:nvSpPr>
            <p:spPr>
              <a:xfrm>
                <a:off x="3776657" y="2827657"/>
                <a:ext cx="92392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Computational cost Conv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3×3 </m:t>
                    </m:r>
                  </m:oMath>
                </a14:m>
                <a:r>
                  <a:rPr lang="en-US" sz="360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3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3600" b="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C5CDA4C-1807-B646-B0B7-38BEC4030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657" y="2827657"/>
                <a:ext cx="9239256" cy="646331"/>
              </a:xfrm>
              <a:prstGeom prst="rect">
                <a:avLst/>
              </a:prstGeom>
              <a:blipFill>
                <a:blip r:embed="rId4"/>
                <a:stretch>
                  <a:fillRect l="-1646" t="-13462" r="-274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9CF676E-93B4-3540-8FE4-1508DC8CFF20}"/>
                  </a:ext>
                </a:extLst>
              </p:cNvPr>
              <p:cNvSpPr txBox="1"/>
              <p:nvPr/>
            </p:nvSpPr>
            <p:spPr>
              <a:xfrm>
                <a:off x="3732528" y="6036559"/>
                <a:ext cx="92833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Computational cost 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3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3600" b="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9CF676E-93B4-3540-8FE4-1508DC8CF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528" y="6036559"/>
                <a:ext cx="9283386" cy="646331"/>
              </a:xfrm>
              <a:prstGeom prst="rect">
                <a:avLst/>
              </a:prstGeom>
              <a:blipFill>
                <a:blip r:embed="rId5"/>
                <a:stretch>
                  <a:fillRect l="-1503" t="-11538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48FFDD9-B2CC-DD4F-B0CA-8D6C9FA78A32}"/>
              </a:ext>
            </a:extLst>
          </p:cNvPr>
          <p:cNvCxnSpPr>
            <a:cxnSpLocks/>
          </p:cNvCxnSpPr>
          <p:nvPr/>
        </p:nvCxnSpPr>
        <p:spPr>
          <a:xfrm>
            <a:off x="9764686" y="1122219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2BD1E6A-E9B6-9248-A802-C6E8CCEF53A1}"/>
              </a:ext>
            </a:extLst>
          </p:cNvPr>
          <p:cNvCxnSpPr>
            <a:cxnSpLocks/>
          </p:cNvCxnSpPr>
          <p:nvPr/>
        </p:nvCxnSpPr>
        <p:spPr>
          <a:xfrm>
            <a:off x="9764687" y="1122219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F5C4817-A9EE-E44B-9330-BBE6F35CB660}"/>
              </a:ext>
            </a:extLst>
          </p:cNvPr>
          <p:cNvCxnSpPr>
            <a:cxnSpLocks/>
          </p:cNvCxnSpPr>
          <p:nvPr/>
        </p:nvCxnSpPr>
        <p:spPr>
          <a:xfrm>
            <a:off x="9754528" y="1119625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2F6BEC9-3E0B-C14D-ABCB-1D43F884A576}"/>
              </a:ext>
            </a:extLst>
          </p:cNvPr>
          <p:cNvCxnSpPr>
            <a:cxnSpLocks/>
          </p:cNvCxnSpPr>
          <p:nvPr/>
        </p:nvCxnSpPr>
        <p:spPr>
          <a:xfrm>
            <a:off x="9764688" y="1122219"/>
            <a:ext cx="2512059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D45445D-CC93-5F40-8EEA-1B1C94A97098}"/>
              </a:ext>
            </a:extLst>
          </p:cNvPr>
          <p:cNvCxnSpPr>
            <a:cxnSpLocks/>
          </p:cNvCxnSpPr>
          <p:nvPr/>
        </p:nvCxnSpPr>
        <p:spPr>
          <a:xfrm flipH="1">
            <a:off x="9748692" y="1105554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3267B72-3A1C-164D-B68F-9A47B14A7243}"/>
              </a:ext>
            </a:extLst>
          </p:cNvPr>
          <p:cNvCxnSpPr>
            <a:cxnSpLocks/>
          </p:cNvCxnSpPr>
          <p:nvPr/>
        </p:nvCxnSpPr>
        <p:spPr>
          <a:xfrm>
            <a:off x="10254623" y="109941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E2CC4FD-1815-7443-BFEB-E37DDA700E99}"/>
              </a:ext>
            </a:extLst>
          </p:cNvPr>
          <p:cNvCxnSpPr>
            <a:cxnSpLocks/>
          </p:cNvCxnSpPr>
          <p:nvPr/>
        </p:nvCxnSpPr>
        <p:spPr>
          <a:xfrm>
            <a:off x="11254052" y="110581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149655C-DE68-6A44-9FF1-768963243FAF}"/>
              </a:ext>
            </a:extLst>
          </p:cNvPr>
          <p:cNvCxnSpPr>
            <a:cxnSpLocks/>
          </p:cNvCxnSpPr>
          <p:nvPr/>
        </p:nvCxnSpPr>
        <p:spPr>
          <a:xfrm>
            <a:off x="12281828" y="110581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6D8CD2B-2591-6E44-9E65-A61E3BA1E78D}"/>
              </a:ext>
            </a:extLst>
          </p:cNvPr>
          <p:cNvCxnSpPr>
            <a:cxnSpLocks/>
          </p:cNvCxnSpPr>
          <p:nvPr/>
        </p:nvCxnSpPr>
        <p:spPr>
          <a:xfrm flipH="1">
            <a:off x="9759791" y="1105554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49B9684-2AF2-5A40-9CA3-E979F16B75FE}"/>
              </a:ext>
            </a:extLst>
          </p:cNvPr>
          <p:cNvCxnSpPr>
            <a:cxnSpLocks/>
          </p:cNvCxnSpPr>
          <p:nvPr/>
        </p:nvCxnSpPr>
        <p:spPr>
          <a:xfrm flipH="1">
            <a:off x="9752044" y="1119625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CD6B061-09F9-CE4F-858D-401D1CB62AB4}"/>
              </a:ext>
            </a:extLst>
          </p:cNvPr>
          <p:cNvCxnSpPr>
            <a:cxnSpLocks/>
          </p:cNvCxnSpPr>
          <p:nvPr/>
        </p:nvCxnSpPr>
        <p:spPr>
          <a:xfrm flipH="1">
            <a:off x="9784900" y="1114144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84274FEF-7466-E842-BAB5-6330801EE5A6}"/>
              </a:ext>
            </a:extLst>
          </p:cNvPr>
          <p:cNvCxnSpPr>
            <a:cxnSpLocks/>
          </p:cNvCxnSpPr>
          <p:nvPr/>
        </p:nvCxnSpPr>
        <p:spPr>
          <a:xfrm flipH="1">
            <a:off x="9757475" y="1114144"/>
            <a:ext cx="2532321" cy="73947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F62AFE51-9084-8942-BA03-CC8F10489BB1}"/>
              </a:ext>
            </a:extLst>
          </p:cNvPr>
          <p:cNvCxnSpPr>
            <a:cxnSpLocks/>
          </p:cNvCxnSpPr>
          <p:nvPr/>
        </p:nvCxnSpPr>
        <p:spPr>
          <a:xfrm flipH="1">
            <a:off x="10260067" y="1113175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E52060B0-3AAC-0940-A485-EB57D78C127D}"/>
              </a:ext>
            </a:extLst>
          </p:cNvPr>
          <p:cNvCxnSpPr>
            <a:cxnSpLocks/>
          </p:cNvCxnSpPr>
          <p:nvPr/>
        </p:nvCxnSpPr>
        <p:spPr>
          <a:xfrm flipH="1">
            <a:off x="10260827" y="1114144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BB2E05CD-2AD9-A943-A500-184EB746CD16}"/>
              </a:ext>
            </a:extLst>
          </p:cNvPr>
          <p:cNvCxnSpPr>
            <a:cxnSpLocks/>
          </p:cNvCxnSpPr>
          <p:nvPr/>
        </p:nvCxnSpPr>
        <p:spPr>
          <a:xfrm flipH="1">
            <a:off x="10246377" y="1121182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B1DCFE52-137A-1C41-B21E-03D9A61A098E}"/>
              </a:ext>
            </a:extLst>
          </p:cNvPr>
          <p:cNvCxnSpPr>
            <a:cxnSpLocks/>
          </p:cNvCxnSpPr>
          <p:nvPr/>
        </p:nvCxnSpPr>
        <p:spPr>
          <a:xfrm>
            <a:off x="10255448" y="1100108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3D70DE28-40C9-8C47-8293-648771F9F5EF}"/>
              </a:ext>
            </a:extLst>
          </p:cNvPr>
          <p:cNvCxnSpPr>
            <a:cxnSpLocks/>
          </p:cNvCxnSpPr>
          <p:nvPr/>
        </p:nvCxnSpPr>
        <p:spPr>
          <a:xfrm flipH="1">
            <a:off x="10764912" y="111213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CAD462C-E91B-3741-A426-EBA500162682}"/>
              </a:ext>
            </a:extLst>
          </p:cNvPr>
          <p:cNvCxnSpPr>
            <a:cxnSpLocks/>
          </p:cNvCxnSpPr>
          <p:nvPr/>
        </p:nvCxnSpPr>
        <p:spPr>
          <a:xfrm flipH="1">
            <a:off x="10763630" y="1114926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688488BB-9BD9-2942-9F30-9F48BC6A1182}"/>
              </a:ext>
            </a:extLst>
          </p:cNvPr>
          <p:cNvCxnSpPr>
            <a:cxnSpLocks/>
          </p:cNvCxnSpPr>
          <p:nvPr/>
        </p:nvCxnSpPr>
        <p:spPr>
          <a:xfrm flipH="1">
            <a:off x="10759610" y="1114144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8E62F40C-7B29-3649-B459-8B882F4CA0DD}"/>
              </a:ext>
            </a:extLst>
          </p:cNvPr>
          <p:cNvCxnSpPr>
            <a:cxnSpLocks/>
          </p:cNvCxnSpPr>
          <p:nvPr/>
        </p:nvCxnSpPr>
        <p:spPr>
          <a:xfrm>
            <a:off x="10261267" y="1113041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916B071A-77A9-9240-86D9-E29CB2EF86B9}"/>
              </a:ext>
            </a:extLst>
          </p:cNvPr>
          <p:cNvCxnSpPr>
            <a:cxnSpLocks/>
          </p:cNvCxnSpPr>
          <p:nvPr/>
        </p:nvCxnSpPr>
        <p:spPr>
          <a:xfrm flipH="1">
            <a:off x="11262024" y="1119625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9A7F1CDC-47A9-1241-B47A-879DC9E04DB0}"/>
              </a:ext>
            </a:extLst>
          </p:cNvPr>
          <p:cNvCxnSpPr>
            <a:cxnSpLocks/>
          </p:cNvCxnSpPr>
          <p:nvPr/>
        </p:nvCxnSpPr>
        <p:spPr>
          <a:xfrm flipH="1">
            <a:off x="11780270" y="1116741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9151AEE3-15A8-2B47-BC63-872074EE9FB6}"/>
              </a:ext>
            </a:extLst>
          </p:cNvPr>
          <p:cNvCxnSpPr>
            <a:cxnSpLocks/>
          </p:cNvCxnSpPr>
          <p:nvPr/>
        </p:nvCxnSpPr>
        <p:spPr>
          <a:xfrm>
            <a:off x="11259704" y="1119452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94AC7EDD-7784-B640-93D0-320191D1AB01}"/>
              </a:ext>
            </a:extLst>
          </p:cNvPr>
          <p:cNvCxnSpPr>
            <a:cxnSpLocks/>
          </p:cNvCxnSpPr>
          <p:nvPr/>
        </p:nvCxnSpPr>
        <p:spPr>
          <a:xfrm>
            <a:off x="10759953" y="1119625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28E51347-1067-F849-A53C-7F4897E38185}"/>
              </a:ext>
            </a:extLst>
          </p:cNvPr>
          <p:cNvCxnSpPr>
            <a:cxnSpLocks/>
          </p:cNvCxnSpPr>
          <p:nvPr/>
        </p:nvCxnSpPr>
        <p:spPr>
          <a:xfrm>
            <a:off x="10261489" y="1118711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9D9FF69E-5912-3744-B2E8-3BE15C6FEBB8}"/>
              </a:ext>
            </a:extLst>
          </p:cNvPr>
          <p:cNvCxnSpPr>
            <a:cxnSpLocks/>
          </p:cNvCxnSpPr>
          <p:nvPr/>
        </p:nvCxnSpPr>
        <p:spPr>
          <a:xfrm>
            <a:off x="11253127" y="1123100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EE0E5071-2B67-264E-8B81-F06BD57CD125}"/>
              </a:ext>
            </a:extLst>
          </p:cNvPr>
          <p:cNvCxnSpPr>
            <a:cxnSpLocks/>
          </p:cNvCxnSpPr>
          <p:nvPr/>
        </p:nvCxnSpPr>
        <p:spPr>
          <a:xfrm>
            <a:off x="10766327" y="1118635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04361D52-73F8-3449-8AD9-B629E31A5F77}"/>
              </a:ext>
            </a:extLst>
          </p:cNvPr>
          <p:cNvCxnSpPr>
            <a:cxnSpLocks/>
          </p:cNvCxnSpPr>
          <p:nvPr/>
        </p:nvCxnSpPr>
        <p:spPr>
          <a:xfrm>
            <a:off x="10261489" y="1112138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594FDB2-6CC8-744B-B085-404007F8FBAC}"/>
              </a:ext>
            </a:extLst>
          </p:cNvPr>
          <p:cNvCxnSpPr>
            <a:cxnSpLocks/>
          </p:cNvCxnSpPr>
          <p:nvPr/>
        </p:nvCxnSpPr>
        <p:spPr>
          <a:xfrm>
            <a:off x="9763314" y="478984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E9C16D3D-E550-824F-AF68-00D01301D72B}"/>
              </a:ext>
            </a:extLst>
          </p:cNvPr>
          <p:cNvCxnSpPr>
            <a:cxnSpLocks/>
          </p:cNvCxnSpPr>
          <p:nvPr/>
        </p:nvCxnSpPr>
        <p:spPr>
          <a:xfrm>
            <a:off x="10761534" y="479086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D45261FE-D870-D24A-96D7-95E871E7B9A7}"/>
              </a:ext>
            </a:extLst>
          </p:cNvPr>
          <p:cNvCxnSpPr>
            <a:cxnSpLocks/>
          </p:cNvCxnSpPr>
          <p:nvPr/>
        </p:nvCxnSpPr>
        <p:spPr>
          <a:xfrm>
            <a:off x="11777534" y="479086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5AF3D675-A52B-1C43-B5BC-0A9D1A0C5644}"/>
              </a:ext>
            </a:extLst>
          </p:cNvPr>
          <p:cNvCxnSpPr>
            <a:cxnSpLocks/>
          </p:cNvCxnSpPr>
          <p:nvPr/>
        </p:nvCxnSpPr>
        <p:spPr>
          <a:xfrm flipH="1">
            <a:off x="10254861" y="4790862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10D6BF4B-053F-0D49-9595-DD026919D79B}"/>
              </a:ext>
            </a:extLst>
          </p:cNvPr>
          <p:cNvCxnSpPr>
            <a:cxnSpLocks/>
          </p:cNvCxnSpPr>
          <p:nvPr/>
        </p:nvCxnSpPr>
        <p:spPr>
          <a:xfrm flipH="1">
            <a:off x="11250546" y="4800106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BDF40D7B-1216-5E4E-9859-3DFDC11C5604}"/>
              </a:ext>
            </a:extLst>
          </p:cNvPr>
          <p:cNvCxnSpPr>
            <a:cxnSpLocks/>
          </p:cNvCxnSpPr>
          <p:nvPr/>
        </p:nvCxnSpPr>
        <p:spPr>
          <a:xfrm>
            <a:off x="10772857" y="4790862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251E5F67-D6B6-2D4B-8A19-5153DFBF09F4}"/>
              </a:ext>
            </a:extLst>
          </p:cNvPr>
          <p:cNvCxnSpPr>
            <a:cxnSpLocks/>
          </p:cNvCxnSpPr>
          <p:nvPr/>
        </p:nvCxnSpPr>
        <p:spPr>
          <a:xfrm>
            <a:off x="11776963" y="4808181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AD6F007B-1C62-6946-BC80-A171BFF816E7}"/>
              </a:ext>
            </a:extLst>
          </p:cNvPr>
          <p:cNvCxnSpPr>
            <a:cxnSpLocks/>
          </p:cNvCxnSpPr>
          <p:nvPr/>
        </p:nvCxnSpPr>
        <p:spPr>
          <a:xfrm>
            <a:off x="9768394" y="4809350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55196C04-E727-B44F-95EC-CC735A626FB1}"/>
              </a:ext>
            </a:extLst>
          </p:cNvPr>
          <p:cNvCxnSpPr>
            <a:cxnSpLocks/>
          </p:cNvCxnSpPr>
          <p:nvPr/>
        </p:nvCxnSpPr>
        <p:spPr>
          <a:xfrm>
            <a:off x="9768392" y="4808181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E4FDF889-65FF-D54D-B87F-C81C769098AF}"/>
              </a:ext>
            </a:extLst>
          </p:cNvPr>
          <p:cNvCxnSpPr>
            <a:cxnSpLocks/>
          </p:cNvCxnSpPr>
          <p:nvPr/>
        </p:nvCxnSpPr>
        <p:spPr>
          <a:xfrm>
            <a:off x="9768393" y="4808181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95EA8362-2EF1-D949-9641-C2022A350FA8}"/>
              </a:ext>
            </a:extLst>
          </p:cNvPr>
          <p:cNvCxnSpPr>
            <a:cxnSpLocks/>
          </p:cNvCxnSpPr>
          <p:nvPr/>
        </p:nvCxnSpPr>
        <p:spPr>
          <a:xfrm>
            <a:off x="9758234" y="4805587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7D2085A0-D83C-A743-82E6-58DB7F333B87}"/>
              </a:ext>
            </a:extLst>
          </p:cNvPr>
          <p:cNvCxnSpPr>
            <a:cxnSpLocks/>
          </p:cNvCxnSpPr>
          <p:nvPr/>
        </p:nvCxnSpPr>
        <p:spPr>
          <a:xfrm>
            <a:off x="9768394" y="4808181"/>
            <a:ext cx="2512059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6BA5DDA5-CB85-EF42-8DE1-42BA0BE0B5DF}"/>
              </a:ext>
            </a:extLst>
          </p:cNvPr>
          <p:cNvCxnSpPr>
            <a:cxnSpLocks/>
          </p:cNvCxnSpPr>
          <p:nvPr/>
        </p:nvCxnSpPr>
        <p:spPr>
          <a:xfrm flipH="1">
            <a:off x="9752398" y="4791516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6D30ED18-2C85-3B4F-A6B6-977EBDF08EEA}"/>
              </a:ext>
            </a:extLst>
          </p:cNvPr>
          <p:cNvCxnSpPr>
            <a:cxnSpLocks/>
          </p:cNvCxnSpPr>
          <p:nvPr/>
        </p:nvCxnSpPr>
        <p:spPr>
          <a:xfrm>
            <a:off x="10258329" y="4785381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FB32706B-0803-6B41-9646-7FA3730AACEF}"/>
              </a:ext>
            </a:extLst>
          </p:cNvPr>
          <p:cNvCxnSpPr>
            <a:cxnSpLocks/>
          </p:cNvCxnSpPr>
          <p:nvPr/>
        </p:nvCxnSpPr>
        <p:spPr>
          <a:xfrm>
            <a:off x="11257758" y="479177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16A38DA2-A32C-3C41-92D6-D65A390B17A2}"/>
              </a:ext>
            </a:extLst>
          </p:cNvPr>
          <p:cNvCxnSpPr>
            <a:cxnSpLocks/>
          </p:cNvCxnSpPr>
          <p:nvPr/>
        </p:nvCxnSpPr>
        <p:spPr>
          <a:xfrm>
            <a:off x="12285534" y="479177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6C46CB9C-CBB9-FC43-8ABC-A18B58AF5DA4}"/>
              </a:ext>
            </a:extLst>
          </p:cNvPr>
          <p:cNvCxnSpPr>
            <a:cxnSpLocks/>
          </p:cNvCxnSpPr>
          <p:nvPr/>
        </p:nvCxnSpPr>
        <p:spPr>
          <a:xfrm flipH="1">
            <a:off x="9763497" y="4791516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D3A4F402-1955-1447-A17D-D81CB9F03956}"/>
              </a:ext>
            </a:extLst>
          </p:cNvPr>
          <p:cNvCxnSpPr>
            <a:cxnSpLocks/>
          </p:cNvCxnSpPr>
          <p:nvPr/>
        </p:nvCxnSpPr>
        <p:spPr>
          <a:xfrm flipH="1">
            <a:off x="9755750" y="4805587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6B0E5A74-52BF-D34E-B433-E148B0036550}"/>
              </a:ext>
            </a:extLst>
          </p:cNvPr>
          <p:cNvCxnSpPr>
            <a:cxnSpLocks/>
          </p:cNvCxnSpPr>
          <p:nvPr/>
        </p:nvCxnSpPr>
        <p:spPr>
          <a:xfrm flipH="1">
            <a:off x="9788606" y="4800106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137D916-1388-3945-8F50-A57328F9432C}"/>
              </a:ext>
            </a:extLst>
          </p:cNvPr>
          <p:cNvCxnSpPr>
            <a:cxnSpLocks/>
          </p:cNvCxnSpPr>
          <p:nvPr/>
        </p:nvCxnSpPr>
        <p:spPr>
          <a:xfrm flipH="1">
            <a:off x="9761181" y="4800106"/>
            <a:ext cx="2532321" cy="73947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6954F176-3F64-BF43-BD66-478CE4F936BF}"/>
              </a:ext>
            </a:extLst>
          </p:cNvPr>
          <p:cNvCxnSpPr>
            <a:cxnSpLocks/>
          </p:cNvCxnSpPr>
          <p:nvPr/>
        </p:nvCxnSpPr>
        <p:spPr>
          <a:xfrm flipH="1">
            <a:off x="10263773" y="4799137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9675BE2B-0314-2E4B-91E2-97DC17BA50DB}"/>
              </a:ext>
            </a:extLst>
          </p:cNvPr>
          <p:cNvCxnSpPr>
            <a:cxnSpLocks/>
          </p:cNvCxnSpPr>
          <p:nvPr/>
        </p:nvCxnSpPr>
        <p:spPr>
          <a:xfrm flipH="1">
            <a:off x="10264533" y="4800106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C2CF80F-C432-BB43-AD2F-FA666E2A204A}"/>
              </a:ext>
            </a:extLst>
          </p:cNvPr>
          <p:cNvCxnSpPr>
            <a:cxnSpLocks/>
          </p:cNvCxnSpPr>
          <p:nvPr/>
        </p:nvCxnSpPr>
        <p:spPr>
          <a:xfrm flipH="1">
            <a:off x="10250083" y="4807144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05328A2B-B972-7E40-B5C5-E902AE722AF3}"/>
              </a:ext>
            </a:extLst>
          </p:cNvPr>
          <p:cNvCxnSpPr>
            <a:cxnSpLocks/>
          </p:cNvCxnSpPr>
          <p:nvPr/>
        </p:nvCxnSpPr>
        <p:spPr>
          <a:xfrm>
            <a:off x="10259154" y="4786070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50EDAF4-65DE-5448-91DB-266DC0A03567}"/>
              </a:ext>
            </a:extLst>
          </p:cNvPr>
          <p:cNvCxnSpPr>
            <a:cxnSpLocks/>
          </p:cNvCxnSpPr>
          <p:nvPr/>
        </p:nvCxnSpPr>
        <p:spPr>
          <a:xfrm flipH="1">
            <a:off x="10768618" y="4798100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4CE37F23-F85F-BD42-BC80-0BCB982DD569}"/>
              </a:ext>
            </a:extLst>
          </p:cNvPr>
          <p:cNvCxnSpPr>
            <a:cxnSpLocks/>
          </p:cNvCxnSpPr>
          <p:nvPr/>
        </p:nvCxnSpPr>
        <p:spPr>
          <a:xfrm flipH="1">
            <a:off x="10767336" y="4800888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D444F474-BC3C-7E4E-B113-638502641ED0}"/>
              </a:ext>
            </a:extLst>
          </p:cNvPr>
          <p:cNvCxnSpPr>
            <a:cxnSpLocks/>
          </p:cNvCxnSpPr>
          <p:nvPr/>
        </p:nvCxnSpPr>
        <p:spPr>
          <a:xfrm flipH="1">
            <a:off x="10763316" y="4800106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41509E6-8716-274A-A85C-C5B5889F477E}"/>
              </a:ext>
            </a:extLst>
          </p:cNvPr>
          <p:cNvCxnSpPr>
            <a:cxnSpLocks/>
          </p:cNvCxnSpPr>
          <p:nvPr/>
        </p:nvCxnSpPr>
        <p:spPr>
          <a:xfrm>
            <a:off x="10264973" y="4799003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B92E5A81-3C9A-744F-A101-9ABB531EDB8F}"/>
              </a:ext>
            </a:extLst>
          </p:cNvPr>
          <p:cNvCxnSpPr>
            <a:cxnSpLocks/>
          </p:cNvCxnSpPr>
          <p:nvPr/>
        </p:nvCxnSpPr>
        <p:spPr>
          <a:xfrm flipH="1">
            <a:off x="11265730" y="4805587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0C8A1A49-F02B-C048-819E-BB4893E8B7AA}"/>
              </a:ext>
            </a:extLst>
          </p:cNvPr>
          <p:cNvCxnSpPr>
            <a:cxnSpLocks/>
          </p:cNvCxnSpPr>
          <p:nvPr/>
        </p:nvCxnSpPr>
        <p:spPr>
          <a:xfrm flipH="1">
            <a:off x="11783976" y="4802703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B65E719-51D7-D04D-BF9E-52BD7C9D7B11}"/>
              </a:ext>
            </a:extLst>
          </p:cNvPr>
          <p:cNvCxnSpPr>
            <a:cxnSpLocks/>
          </p:cNvCxnSpPr>
          <p:nvPr/>
        </p:nvCxnSpPr>
        <p:spPr>
          <a:xfrm>
            <a:off x="11263410" y="4805414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2A3309-9AE2-424A-85E0-27DD24D1FB65}"/>
              </a:ext>
            </a:extLst>
          </p:cNvPr>
          <p:cNvCxnSpPr>
            <a:cxnSpLocks/>
          </p:cNvCxnSpPr>
          <p:nvPr/>
        </p:nvCxnSpPr>
        <p:spPr>
          <a:xfrm>
            <a:off x="10763659" y="4805587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D0A20A2-04AE-A049-A951-5C4316DB95E6}"/>
              </a:ext>
            </a:extLst>
          </p:cNvPr>
          <p:cNvCxnSpPr>
            <a:cxnSpLocks/>
          </p:cNvCxnSpPr>
          <p:nvPr/>
        </p:nvCxnSpPr>
        <p:spPr>
          <a:xfrm>
            <a:off x="10265195" y="4804673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D6447C36-692B-A34B-ABDE-98601E6EF790}"/>
              </a:ext>
            </a:extLst>
          </p:cNvPr>
          <p:cNvCxnSpPr>
            <a:cxnSpLocks/>
          </p:cNvCxnSpPr>
          <p:nvPr/>
        </p:nvCxnSpPr>
        <p:spPr>
          <a:xfrm>
            <a:off x="11256833" y="4809062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B84CE982-0FFD-044C-BB3E-4037F58200EF}"/>
              </a:ext>
            </a:extLst>
          </p:cNvPr>
          <p:cNvCxnSpPr>
            <a:cxnSpLocks/>
          </p:cNvCxnSpPr>
          <p:nvPr/>
        </p:nvCxnSpPr>
        <p:spPr>
          <a:xfrm>
            <a:off x="10770033" y="4804597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B304ECA4-0B98-FC47-AA2D-DF22B60FFB65}"/>
              </a:ext>
            </a:extLst>
          </p:cNvPr>
          <p:cNvCxnSpPr>
            <a:cxnSpLocks/>
          </p:cNvCxnSpPr>
          <p:nvPr/>
        </p:nvCxnSpPr>
        <p:spPr>
          <a:xfrm>
            <a:off x="10265195" y="4798100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163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9F0722-C1CC-3448-AC2A-E7CBCFA3C819}"/>
                  </a:ext>
                </a:extLst>
              </p:cNvPr>
              <p:cNvSpPr txBox="1"/>
              <p:nvPr/>
            </p:nvSpPr>
            <p:spPr>
              <a:xfrm>
                <a:off x="217113" y="1173345"/>
                <a:ext cx="39882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Grouped 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9F0722-C1CC-3448-AC2A-E7CBCFA3C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13" y="1173345"/>
                <a:ext cx="3988289" cy="646331"/>
              </a:xfrm>
              <a:prstGeom prst="rect">
                <a:avLst/>
              </a:prstGeom>
              <a:blipFill>
                <a:blip r:embed="rId2"/>
                <a:stretch>
                  <a:fillRect l="-1587" t="-13462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E50F494-4C95-864D-8ADC-8A6F3F884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566076"/>
              </p:ext>
            </p:extLst>
          </p:nvPr>
        </p:nvGraphicFramePr>
        <p:xfrm>
          <a:off x="6500914" y="72298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FE9166-306C-F94C-A6BC-02F3C5AB1D7B}"/>
              </a:ext>
            </a:extLst>
          </p:cNvPr>
          <p:cNvSpPr txBox="1"/>
          <p:nvPr/>
        </p:nvSpPr>
        <p:spPr>
          <a:xfrm>
            <a:off x="6838390" y="122279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D25ECB-382A-1C43-886A-7E2F95E51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766857"/>
              </p:ext>
            </p:extLst>
          </p:nvPr>
        </p:nvGraphicFramePr>
        <p:xfrm>
          <a:off x="6500914" y="186029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310B18C-6F23-264A-B975-6947650FD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208736"/>
              </p:ext>
            </p:extLst>
          </p:nvPr>
        </p:nvGraphicFramePr>
        <p:xfrm>
          <a:off x="10427068" y="72298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15A40ED-2FEC-2745-BE70-484700D1822B}"/>
              </a:ext>
            </a:extLst>
          </p:cNvPr>
          <p:cNvSpPr txBox="1"/>
          <p:nvPr/>
        </p:nvSpPr>
        <p:spPr>
          <a:xfrm>
            <a:off x="10764544" y="122279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EE332D5-779E-8745-977C-56E31ECF0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97413"/>
              </p:ext>
            </p:extLst>
          </p:nvPr>
        </p:nvGraphicFramePr>
        <p:xfrm>
          <a:off x="10427068" y="186029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70A2478-D289-0647-8C4F-A08CB3BB6903}"/>
              </a:ext>
            </a:extLst>
          </p:cNvPr>
          <p:cNvSpPr txBox="1"/>
          <p:nvPr/>
        </p:nvSpPr>
        <p:spPr>
          <a:xfrm>
            <a:off x="4647293" y="642832"/>
            <a:ext cx="186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Input feature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94DFD1-B61F-264D-999D-2F98F788DDA6}"/>
              </a:ext>
            </a:extLst>
          </p:cNvPr>
          <p:cNvSpPr txBox="1"/>
          <p:nvPr/>
        </p:nvSpPr>
        <p:spPr>
          <a:xfrm>
            <a:off x="4442055" y="1762103"/>
            <a:ext cx="209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Output feature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92AED2-D2DD-6641-AABF-2B7E83D6D0A4}"/>
                  </a:ext>
                </a:extLst>
              </p:cNvPr>
              <p:cNvSpPr txBox="1"/>
              <p:nvPr/>
            </p:nvSpPr>
            <p:spPr>
              <a:xfrm>
                <a:off x="1800070" y="2222781"/>
                <a:ext cx="13115308" cy="87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Computational cost Grouped 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3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3600" b="0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3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  <m:r>
                      <a:rPr lang="en-US" sz="36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=2)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92AED2-D2DD-6641-AABF-2B7E83D6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70" y="2222781"/>
                <a:ext cx="13115308" cy="879793"/>
              </a:xfrm>
              <a:prstGeom prst="rect">
                <a:avLst/>
              </a:prstGeom>
              <a:blipFill>
                <a:blip r:embed="rId3"/>
                <a:stretch>
                  <a:fillRect l="-387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D56F1C-8E06-AF40-AD03-D9E5314F397E}"/>
              </a:ext>
            </a:extLst>
          </p:cNvPr>
          <p:cNvCxnSpPr>
            <a:cxnSpLocks/>
          </p:cNvCxnSpPr>
          <p:nvPr/>
        </p:nvCxnSpPr>
        <p:spPr>
          <a:xfrm>
            <a:off x="10678080" y="109302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CB86AD-BF81-3542-A7DD-60BE4A8F9D12}"/>
              </a:ext>
            </a:extLst>
          </p:cNvPr>
          <p:cNvCxnSpPr>
            <a:cxnSpLocks/>
          </p:cNvCxnSpPr>
          <p:nvPr/>
        </p:nvCxnSpPr>
        <p:spPr>
          <a:xfrm>
            <a:off x="11676300" y="109404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C99D5D-8664-D045-A949-49E6AB0ABE81}"/>
              </a:ext>
            </a:extLst>
          </p:cNvPr>
          <p:cNvCxnSpPr>
            <a:cxnSpLocks/>
          </p:cNvCxnSpPr>
          <p:nvPr/>
        </p:nvCxnSpPr>
        <p:spPr>
          <a:xfrm>
            <a:off x="12692300" y="109404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3C0095-F8C0-9445-BCEF-487D54C65688}"/>
              </a:ext>
            </a:extLst>
          </p:cNvPr>
          <p:cNvCxnSpPr>
            <a:cxnSpLocks/>
          </p:cNvCxnSpPr>
          <p:nvPr/>
        </p:nvCxnSpPr>
        <p:spPr>
          <a:xfrm flipH="1">
            <a:off x="11169627" y="1094044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C41C565-B7D6-4F40-B770-75DFC42C1CE4}"/>
              </a:ext>
            </a:extLst>
          </p:cNvPr>
          <p:cNvCxnSpPr>
            <a:cxnSpLocks/>
          </p:cNvCxnSpPr>
          <p:nvPr/>
        </p:nvCxnSpPr>
        <p:spPr>
          <a:xfrm flipH="1">
            <a:off x="12165312" y="1103288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6546B4-2716-F142-B912-5120D13A3B4F}"/>
              </a:ext>
            </a:extLst>
          </p:cNvPr>
          <p:cNvCxnSpPr>
            <a:cxnSpLocks/>
          </p:cNvCxnSpPr>
          <p:nvPr/>
        </p:nvCxnSpPr>
        <p:spPr>
          <a:xfrm>
            <a:off x="12691729" y="1111363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132F23-8A55-534C-9A86-6E666856FE25}"/>
              </a:ext>
            </a:extLst>
          </p:cNvPr>
          <p:cNvCxnSpPr>
            <a:cxnSpLocks/>
          </p:cNvCxnSpPr>
          <p:nvPr/>
        </p:nvCxnSpPr>
        <p:spPr>
          <a:xfrm>
            <a:off x="10683160" y="1112532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DCAF928-928A-8C44-9A6B-AB555EDC8067}"/>
              </a:ext>
            </a:extLst>
          </p:cNvPr>
          <p:cNvCxnSpPr>
            <a:cxnSpLocks/>
          </p:cNvCxnSpPr>
          <p:nvPr/>
        </p:nvCxnSpPr>
        <p:spPr>
          <a:xfrm>
            <a:off x="10683158" y="1111363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F5DF98A-7073-B045-9473-15E5B370E44B}"/>
              </a:ext>
            </a:extLst>
          </p:cNvPr>
          <p:cNvCxnSpPr>
            <a:cxnSpLocks/>
          </p:cNvCxnSpPr>
          <p:nvPr/>
        </p:nvCxnSpPr>
        <p:spPr>
          <a:xfrm flipH="1">
            <a:off x="10667164" y="109469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034D1C0-A563-2948-97FF-3A785D53C486}"/>
              </a:ext>
            </a:extLst>
          </p:cNvPr>
          <p:cNvCxnSpPr>
            <a:cxnSpLocks/>
          </p:cNvCxnSpPr>
          <p:nvPr/>
        </p:nvCxnSpPr>
        <p:spPr>
          <a:xfrm>
            <a:off x="11173095" y="108856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61ABD1-42BB-ED4C-BE8D-C9AD244F1FFC}"/>
              </a:ext>
            </a:extLst>
          </p:cNvPr>
          <p:cNvCxnSpPr>
            <a:cxnSpLocks/>
          </p:cNvCxnSpPr>
          <p:nvPr/>
        </p:nvCxnSpPr>
        <p:spPr>
          <a:xfrm>
            <a:off x="12172524" y="109495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555D2D-EC5B-E84F-8735-D7C13750C7FA}"/>
              </a:ext>
            </a:extLst>
          </p:cNvPr>
          <p:cNvCxnSpPr>
            <a:cxnSpLocks/>
          </p:cNvCxnSpPr>
          <p:nvPr/>
        </p:nvCxnSpPr>
        <p:spPr>
          <a:xfrm>
            <a:off x="13200300" y="109495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2BFD60E-C8D3-854A-8E41-BEE192F11207}"/>
              </a:ext>
            </a:extLst>
          </p:cNvPr>
          <p:cNvCxnSpPr>
            <a:cxnSpLocks/>
          </p:cNvCxnSpPr>
          <p:nvPr/>
        </p:nvCxnSpPr>
        <p:spPr>
          <a:xfrm flipH="1">
            <a:off x="10678263" y="1094698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0B53E06-9308-2840-A8C7-4B6258439CFC}"/>
              </a:ext>
            </a:extLst>
          </p:cNvPr>
          <p:cNvCxnSpPr>
            <a:cxnSpLocks/>
          </p:cNvCxnSpPr>
          <p:nvPr/>
        </p:nvCxnSpPr>
        <p:spPr>
          <a:xfrm>
            <a:off x="11173920" y="1089252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49510E5-B9D5-644D-8D22-5E7A9C10F2EF}"/>
              </a:ext>
            </a:extLst>
          </p:cNvPr>
          <p:cNvCxnSpPr>
            <a:cxnSpLocks/>
          </p:cNvCxnSpPr>
          <p:nvPr/>
        </p:nvCxnSpPr>
        <p:spPr>
          <a:xfrm flipH="1">
            <a:off x="12180496" y="1108769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A8BD140-A9DC-EC43-8042-32952F77F398}"/>
              </a:ext>
            </a:extLst>
          </p:cNvPr>
          <p:cNvCxnSpPr>
            <a:cxnSpLocks/>
          </p:cNvCxnSpPr>
          <p:nvPr/>
        </p:nvCxnSpPr>
        <p:spPr>
          <a:xfrm flipH="1">
            <a:off x="12698742" y="1105885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3F5A1EA-7992-6E41-8C35-00839ABF764E}"/>
              </a:ext>
            </a:extLst>
          </p:cNvPr>
          <p:cNvCxnSpPr>
            <a:cxnSpLocks/>
          </p:cNvCxnSpPr>
          <p:nvPr/>
        </p:nvCxnSpPr>
        <p:spPr>
          <a:xfrm>
            <a:off x="12178176" y="1108596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3D7C400-81C9-0D4E-BBC5-B25FF72FBD5D}"/>
              </a:ext>
            </a:extLst>
          </p:cNvPr>
          <p:cNvCxnSpPr>
            <a:cxnSpLocks/>
          </p:cNvCxnSpPr>
          <p:nvPr/>
        </p:nvCxnSpPr>
        <p:spPr>
          <a:xfrm>
            <a:off x="12171599" y="1112244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AD87985-3CE1-9E4A-A297-9229B49F6FB2}"/>
              </a:ext>
            </a:extLst>
          </p:cNvPr>
          <p:cNvCxnSpPr>
            <a:cxnSpLocks/>
          </p:cNvCxnSpPr>
          <p:nvPr/>
        </p:nvCxnSpPr>
        <p:spPr>
          <a:xfrm>
            <a:off x="6739864" y="110218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BE6D6AD-B10F-A444-B434-49A6CADFEC97}"/>
              </a:ext>
            </a:extLst>
          </p:cNvPr>
          <p:cNvCxnSpPr>
            <a:cxnSpLocks/>
          </p:cNvCxnSpPr>
          <p:nvPr/>
        </p:nvCxnSpPr>
        <p:spPr>
          <a:xfrm flipH="1">
            <a:off x="6858264" y="110218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B72B2FC-CDB0-E948-A129-F52678F88E32}"/>
              </a:ext>
            </a:extLst>
          </p:cNvPr>
          <p:cNvCxnSpPr>
            <a:cxnSpLocks/>
          </p:cNvCxnSpPr>
          <p:nvPr/>
        </p:nvCxnSpPr>
        <p:spPr>
          <a:xfrm>
            <a:off x="7254214" y="110218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1128CE-2D0A-0B4C-B9AD-B4C6C3C2C536}"/>
              </a:ext>
            </a:extLst>
          </p:cNvPr>
          <p:cNvCxnSpPr>
            <a:cxnSpLocks/>
          </p:cNvCxnSpPr>
          <p:nvPr/>
        </p:nvCxnSpPr>
        <p:spPr>
          <a:xfrm>
            <a:off x="7768564" y="110218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E90D6D6-01FA-5C44-9B26-AE501233F269}"/>
              </a:ext>
            </a:extLst>
          </p:cNvPr>
          <p:cNvCxnSpPr>
            <a:cxnSpLocks/>
          </p:cNvCxnSpPr>
          <p:nvPr/>
        </p:nvCxnSpPr>
        <p:spPr>
          <a:xfrm>
            <a:off x="8263864" y="110218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A6FB7E0-5A5B-F549-B69E-70177386C68E}"/>
              </a:ext>
            </a:extLst>
          </p:cNvPr>
          <p:cNvCxnSpPr>
            <a:cxnSpLocks/>
          </p:cNvCxnSpPr>
          <p:nvPr/>
        </p:nvCxnSpPr>
        <p:spPr>
          <a:xfrm>
            <a:off x="8759164" y="110218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6D2D31A-A3BA-9A41-AAA5-D1C1B3D2976F}"/>
              </a:ext>
            </a:extLst>
          </p:cNvPr>
          <p:cNvCxnSpPr>
            <a:cxnSpLocks/>
          </p:cNvCxnSpPr>
          <p:nvPr/>
        </p:nvCxnSpPr>
        <p:spPr>
          <a:xfrm>
            <a:off x="9221788" y="110218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844244E-E52A-4445-8904-46FBCE9E06FC}"/>
              </a:ext>
            </a:extLst>
          </p:cNvPr>
          <p:cNvCxnSpPr>
            <a:cxnSpLocks/>
          </p:cNvCxnSpPr>
          <p:nvPr/>
        </p:nvCxnSpPr>
        <p:spPr>
          <a:xfrm flipH="1">
            <a:off x="7372613" y="110218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2C579DE-D7E2-194D-ACBB-6D9EDF4199D5}"/>
              </a:ext>
            </a:extLst>
          </p:cNvPr>
          <p:cNvCxnSpPr>
            <a:cxnSpLocks/>
          </p:cNvCxnSpPr>
          <p:nvPr/>
        </p:nvCxnSpPr>
        <p:spPr>
          <a:xfrm flipH="1">
            <a:off x="7867912" y="110218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3F055A6-2986-8C4A-8B70-1CD757FAF213}"/>
              </a:ext>
            </a:extLst>
          </p:cNvPr>
          <p:cNvCxnSpPr>
            <a:cxnSpLocks/>
          </p:cNvCxnSpPr>
          <p:nvPr/>
        </p:nvCxnSpPr>
        <p:spPr>
          <a:xfrm flipH="1">
            <a:off x="8357724" y="110218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EAF012-378C-9042-8136-464895F9DED6}"/>
              </a:ext>
            </a:extLst>
          </p:cNvPr>
          <p:cNvCxnSpPr>
            <a:cxnSpLocks/>
          </p:cNvCxnSpPr>
          <p:nvPr/>
        </p:nvCxnSpPr>
        <p:spPr>
          <a:xfrm flipH="1">
            <a:off x="8839397" y="110665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21E5C88-0225-9A4D-92F2-7B105FAC97F2}"/>
              </a:ext>
            </a:extLst>
          </p:cNvPr>
          <p:cNvCxnSpPr>
            <a:cxnSpLocks/>
          </p:cNvCxnSpPr>
          <p:nvPr/>
        </p:nvCxnSpPr>
        <p:spPr>
          <a:xfrm>
            <a:off x="7284179" y="110218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2BE9521-6C9B-FD47-A25C-E9373D7B96C5}"/>
              </a:ext>
            </a:extLst>
          </p:cNvPr>
          <p:cNvCxnSpPr>
            <a:cxnSpLocks/>
          </p:cNvCxnSpPr>
          <p:nvPr/>
        </p:nvCxnSpPr>
        <p:spPr>
          <a:xfrm>
            <a:off x="7784967" y="110218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A0A3D15-454B-7C40-A58D-AFA8887297F0}"/>
              </a:ext>
            </a:extLst>
          </p:cNvPr>
          <p:cNvCxnSpPr>
            <a:cxnSpLocks/>
          </p:cNvCxnSpPr>
          <p:nvPr/>
        </p:nvCxnSpPr>
        <p:spPr>
          <a:xfrm>
            <a:off x="8287940" y="110218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1E5C55E-BBB5-B44F-8AE2-8030C8284AFE}"/>
              </a:ext>
            </a:extLst>
          </p:cNvPr>
          <p:cNvCxnSpPr>
            <a:cxnSpLocks/>
          </p:cNvCxnSpPr>
          <p:nvPr/>
        </p:nvCxnSpPr>
        <p:spPr>
          <a:xfrm>
            <a:off x="8781683" y="110197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245A120-9B4B-344E-BC21-34761CE4CC8D}"/>
              </a:ext>
            </a:extLst>
          </p:cNvPr>
          <p:cNvCxnSpPr>
            <a:cxnSpLocks/>
          </p:cNvCxnSpPr>
          <p:nvPr/>
        </p:nvCxnSpPr>
        <p:spPr>
          <a:xfrm>
            <a:off x="6759767" y="1101169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4FE210F-2283-1841-A47E-98D8AE3E43A6}"/>
                  </a:ext>
                </a:extLst>
              </p:cNvPr>
              <p:cNvSpPr txBox="1"/>
              <p:nvPr/>
            </p:nvSpPr>
            <p:spPr>
              <a:xfrm>
                <a:off x="217113" y="4434552"/>
                <a:ext cx="39882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Grouped 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4FE210F-2283-1841-A47E-98D8AE3E4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13" y="4434552"/>
                <a:ext cx="3988289" cy="646331"/>
              </a:xfrm>
              <a:prstGeom prst="rect">
                <a:avLst/>
              </a:prstGeom>
              <a:blipFill>
                <a:blip r:embed="rId4"/>
                <a:stretch>
                  <a:fillRect l="-1587" t="-13462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B27ABFBB-5E95-6D43-B61A-C1056DC7F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268614"/>
              </p:ext>
            </p:extLst>
          </p:nvPr>
        </p:nvGraphicFramePr>
        <p:xfrm>
          <a:off x="6500914" y="398419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D1AFAF96-B336-D645-97C6-C46BED22F670}"/>
              </a:ext>
            </a:extLst>
          </p:cNvPr>
          <p:cNvSpPr txBox="1"/>
          <p:nvPr/>
        </p:nvSpPr>
        <p:spPr>
          <a:xfrm>
            <a:off x="6838390" y="3383486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8DC9B860-6604-9C47-8A97-BCC653871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184674"/>
              </p:ext>
            </p:extLst>
          </p:nvPr>
        </p:nvGraphicFramePr>
        <p:xfrm>
          <a:off x="6500914" y="512150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6EE5A083-3459-2A43-A99E-198EDCF7F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69190"/>
              </p:ext>
            </p:extLst>
          </p:nvPr>
        </p:nvGraphicFramePr>
        <p:xfrm>
          <a:off x="10427068" y="398419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8AB7593D-F504-8949-8C4D-3C2E975F9361}"/>
              </a:ext>
            </a:extLst>
          </p:cNvPr>
          <p:cNvSpPr txBox="1"/>
          <p:nvPr/>
        </p:nvSpPr>
        <p:spPr>
          <a:xfrm>
            <a:off x="10764544" y="3383486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8C619A89-85DD-1A4F-B31F-F631CFE9D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994867"/>
              </p:ext>
            </p:extLst>
          </p:nvPr>
        </p:nvGraphicFramePr>
        <p:xfrm>
          <a:off x="10427068" y="512150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id="{B736DB55-6C1D-964F-B65F-25F5CD6787E3}"/>
              </a:ext>
            </a:extLst>
          </p:cNvPr>
          <p:cNvSpPr txBox="1"/>
          <p:nvPr/>
        </p:nvSpPr>
        <p:spPr>
          <a:xfrm>
            <a:off x="4647293" y="3904039"/>
            <a:ext cx="186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Input feature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8369585-64A2-3E43-90B2-38957920EFC0}"/>
              </a:ext>
            </a:extLst>
          </p:cNvPr>
          <p:cNvSpPr txBox="1"/>
          <p:nvPr/>
        </p:nvSpPr>
        <p:spPr>
          <a:xfrm>
            <a:off x="4442055" y="5023310"/>
            <a:ext cx="209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Output feature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6C5EF53-73E4-AC41-8432-3060469DF1C3}"/>
                  </a:ext>
                </a:extLst>
              </p:cNvPr>
              <p:cNvSpPr txBox="1"/>
              <p:nvPr/>
            </p:nvSpPr>
            <p:spPr>
              <a:xfrm>
                <a:off x="1922805" y="5496002"/>
                <a:ext cx="13115308" cy="87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Computational cost Grouped 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3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3600" b="0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3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  <m:r>
                      <a:rPr lang="en-US" sz="36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=2)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6C5EF53-73E4-AC41-8432-3060469DF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805" y="5496002"/>
                <a:ext cx="13115308" cy="879793"/>
              </a:xfrm>
              <a:prstGeom prst="rect">
                <a:avLst/>
              </a:prstGeom>
              <a:blipFill>
                <a:blip r:embed="rId5"/>
                <a:stretch>
                  <a:fillRect l="-290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E3DEA73-BDAD-AC44-9908-FD9F847EC65F}"/>
              </a:ext>
            </a:extLst>
          </p:cNvPr>
          <p:cNvCxnSpPr>
            <a:cxnSpLocks/>
          </p:cNvCxnSpPr>
          <p:nvPr/>
        </p:nvCxnSpPr>
        <p:spPr>
          <a:xfrm>
            <a:off x="10678080" y="435423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58F2ECE-F4AB-FD41-8714-CEC052BC4BCC}"/>
              </a:ext>
            </a:extLst>
          </p:cNvPr>
          <p:cNvCxnSpPr>
            <a:cxnSpLocks/>
          </p:cNvCxnSpPr>
          <p:nvPr/>
        </p:nvCxnSpPr>
        <p:spPr>
          <a:xfrm>
            <a:off x="11676300" y="4355251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BD260F9-00BF-FD4A-ABAE-F6F9E86C79B4}"/>
              </a:ext>
            </a:extLst>
          </p:cNvPr>
          <p:cNvCxnSpPr>
            <a:cxnSpLocks/>
          </p:cNvCxnSpPr>
          <p:nvPr/>
        </p:nvCxnSpPr>
        <p:spPr>
          <a:xfrm>
            <a:off x="12692300" y="4355251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6ABE906-8744-2044-AC69-428AA0918BA7}"/>
              </a:ext>
            </a:extLst>
          </p:cNvPr>
          <p:cNvCxnSpPr>
            <a:cxnSpLocks/>
          </p:cNvCxnSpPr>
          <p:nvPr/>
        </p:nvCxnSpPr>
        <p:spPr>
          <a:xfrm flipH="1">
            <a:off x="11169627" y="4355251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C8A8E2F-CFCF-A446-A2FE-04A94CE161E0}"/>
              </a:ext>
            </a:extLst>
          </p:cNvPr>
          <p:cNvCxnSpPr>
            <a:cxnSpLocks/>
          </p:cNvCxnSpPr>
          <p:nvPr/>
        </p:nvCxnSpPr>
        <p:spPr>
          <a:xfrm flipH="1">
            <a:off x="12165312" y="4364495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51F7425-D909-A14B-96E0-00E3DC76A54D}"/>
              </a:ext>
            </a:extLst>
          </p:cNvPr>
          <p:cNvCxnSpPr>
            <a:cxnSpLocks/>
          </p:cNvCxnSpPr>
          <p:nvPr/>
        </p:nvCxnSpPr>
        <p:spPr>
          <a:xfrm>
            <a:off x="12691729" y="4372570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ECBDDC1-8B44-A546-93BB-15A70682AEEB}"/>
              </a:ext>
            </a:extLst>
          </p:cNvPr>
          <p:cNvCxnSpPr>
            <a:cxnSpLocks/>
          </p:cNvCxnSpPr>
          <p:nvPr/>
        </p:nvCxnSpPr>
        <p:spPr>
          <a:xfrm>
            <a:off x="10683160" y="4373739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90DA38D-A5A4-9F4D-BA03-6C58107DD861}"/>
              </a:ext>
            </a:extLst>
          </p:cNvPr>
          <p:cNvCxnSpPr>
            <a:cxnSpLocks/>
          </p:cNvCxnSpPr>
          <p:nvPr/>
        </p:nvCxnSpPr>
        <p:spPr>
          <a:xfrm>
            <a:off x="10683158" y="4372570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EFC11DD-A7CB-9046-AF1E-A2044B818539}"/>
              </a:ext>
            </a:extLst>
          </p:cNvPr>
          <p:cNvCxnSpPr>
            <a:cxnSpLocks/>
          </p:cNvCxnSpPr>
          <p:nvPr/>
        </p:nvCxnSpPr>
        <p:spPr>
          <a:xfrm flipH="1">
            <a:off x="10667164" y="4355905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C7A7F55-335E-854A-BEFF-162CB087F143}"/>
              </a:ext>
            </a:extLst>
          </p:cNvPr>
          <p:cNvCxnSpPr>
            <a:cxnSpLocks/>
          </p:cNvCxnSpPr>
          <p:nvPr/>
        </p:nvCxnSpPr>
        <p:spPr>
          <a:xfrm>
            <a:off x="11173095" y="434977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32C20FC-4D40-F142-8EFE-53D67EDF10F9}"/>
              </a:ext>
            </a:extLst>
          </p:cNvPr>
          <p:cNvCxnSpPr>
            <a:cxnSpLocks/>
          </p:cNvCxnSpPr>
          <p:nvPr/>
        </p:nvCxnSpPr>
        <p:spPr>
          <a:xfrm>
            <a:off x="12172524" y="435616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1A81734-6CCA-234A-9BBE-97AB439D36A4}"/>
              </a:ext>
            </a:extLst>
          </p:cNvPr>
          <p:cNvCxnSpPr>
            <a:cxnSpLocks/>
          </p:cNvCxnSpPr>
          <p:nvPr/>
        </p:nvCxnSpPr>
        <p:spPr>
          <a:xfrm>
            <a:off x="13200300" y="435616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16CF4FA-EFB8-2645-9522-FC061E333329}"/>
              </a:ext>
            </a:extLst>
          </p:cNvPr>
          <p:cNvCxnSpPr>
            <a:cxnSpLocks/>
          </p:cNvCxnSpPr>
          <p:nvPr/>
        </p:nvCxnSpPr>
        <p:spPr>
          <a:xfrm flipH="1">
            <a:off x="10678263" y="4355905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7886C68-F8EA-F948-9883-9A4D4A785847}"/>
              </a:ext>
            </a:extLst>
          </p:cNvPr>
          <p:cNvCxnSpPr>
            <a:cxnSpLocks/>
          </p:cNvCxnSpPr>
          <p:nvPr/>
        </p:nvCxnSpPr>
        <p:spPr>
          <a:xfrm>
            <a:off x="11173920" y="4350459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138E098-16D7-4546-A1B5-22B33D7ED3D7}"/>
              </a:ext>
            </a:extLst>
          </p:cNvPr>
          <p:cNvCxnSpPr>
            <a:cxnSpLocks/>
          </p:cNvCxnSpPr>
          <p:nvPr/>
        </p:nvCxnSpPr>
        <p:spPr>
          <a:xfrm flipH="1">
            <a:off x="12180496" y="4369976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280B8BB-E93D-CB4C-B7DE-52AE4127535D}"/>
              </a:ext>
            </a:extLst>
          </p:cNvPr>
          <p:cNvCxnSpPr>
            <a:cxnSpLocks/>
          </p:cNvCxnSpPr>
          <p:nvPr/>
        </p:nvCxnSpPr>
        <p:spPr>
          <a:xfrm flipH="1">
            <a:off x="12698742" y="4367092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2886AAD-4669-DA4B-B234-E2EEE978297B}"/>
              </a:ext>
            </a:extLst>
          </p:cNvPr>
          <p:cNvCxnSpPr>
            <a:cxnSpLocks/>
          </p:cNvCxnSpPr>
          <p:nvPr/>
        </p:nvCxnSpPr>
        <p:spPr>
          <a:xfrm>
            <a:off x="12178176" y="4369803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304658A-1A55-3B47-BC2D-72302E887B35}"/>
              </a:ext>
            </a:extLst>
          </p:cNvPr>
          <p:cNvCxnSpPr>
            <a:cxnSpLocks/>
          </p:cNvCxnSpPr>
          <p:nvPr/>
        </p:nvCxnSpPr>
        <p:spPr>
          <a:xfrm>
            <a:off x="12171599" y="4373451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E729F15-C75B-1E48-A5E4-3FEB49706EF3}"/>
              </a:ext>
            </a:extLst>
          </p:cNvPr>
          <p:cNvCxnSpPr>
            <a:cxnSpLocks/>
          </p:cNvCxnSpPr>
          <p:nvPr/>
        </p:nvCxnSpPr>
        <p:spPr>
          <a:xfrm>
            <a:off x="6763940" y="436449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589B474-F185-6840-BBA5-0AAFFDFE9CF8}"/>
              </a:ext>
            </a:extLst>
          </p:cNvPr>
          <p:cNvCxnSpPr>
            <a:cxnSpLocks/>
          </p:cNvCxnSpPr>
          <p:nvPr/>
        </p:nvCxnSpPr>
        <p:spPr>
          <a:xfrm>
            <a:off x="7278290" y="436449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164D204-8048-D74B-9D4C-91F52DC476B0}"/>
              </a:ext>
            </a:extLst>
          </p:cNvPr>
          <p:cNvCxnSpPr>
            <a:cxnSpLocks/>
          </p:cNvCxnSpPr>
          <p:nvPr/>
        </p:nvCxnSpPr>
        <p:spPr>
          <a:xfrm>
            <a:off x="7792640" y="436449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B804207-C8E2-3440-A046-2AFFB163C737}"/>
              </a:ext>
            </a:extLst>
          </p:cNvPr>
          <p:cNvCxnSpPr>
            <a:cxnSpLocks/>
          </p:cNvCxnSpPr>
          <p:nvPr/>
        </p:nvCxnSpPr>
        <p:spPr>
          <a:xfrm>
            <a:off x="8287940" y="436449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64BEF89-B0FC-7D4B-B617-8A491CC5EC1C}"/>
              </a:ext>
            </a:extLst>
          </p:cNvPr>
          <p:cNvCxnSpPr>
            <a:cxnSpLocks/>
          </p:cNvCxnSpPr>
          <p:nvPr/>
        </p:nvCxnSpPr>
        <p:spPr>
          <a:xfrm>
            <a:off x="8783240" y="436449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3EE5F04-D656-D743-AF79-4B2AE0A24D25}"/>
              </a:ext>
            </a:extLst>
          </p:cNvPr>
          <p:cNvCxnSpPr>
            <a:cxnSpLocks/>
          </p:cNvCxnSpPr>
          <p:nvPr/>
        </p:nvCxnSpPr>
        <p:spPr>
          <a:xfrm>
            <a:off x="9245864" y="436449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211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B1A58F-1C92-6E47-8BCA-A708C39A1C25}"/>
                  </a:ext>
                </a:extLst>
              </p:cNvPr>
              <p:cNvSpPr txBox="1"/>
              <p:nvPr/>
            </p:nvSpPr>
            <p:spPr>
              <a:xfrm>
                <a:off x="682715" y="919480"/>
                <a:ext cx="22280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DepthwiseConv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B1A58F-1C92-6E47-8BCA-A708C39A1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15" y="919480"/>
                <a:ext cx="2228037" cy="1200329"/>
              </a:xfrm>
              <a:prstGeom prst="rect">
                <a:avLst/>
              </a:prstGeom>
              <a:blipFill>
                <a:blip r:embed="rId2"/>
                <a:stretch>
                  <a:fillRect l="-6250" t="-8421" r="-6250" b="-1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5DC9FF8-72A6-DD46-97C1-DC76DC569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67665"/>
              </p:ext>
            </p:extLst>
          </p:nvPr>
        </p:nvGraphicFramePr>
        <p:xfrm>
          <a:off x="5586148" y="73406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71FC0B4-BFB3-314E-AE4F-3F5B706DC4F3}"/>
              </a:ext>
            </a:extLst>
          </p:cNvPr>
          <p:cNvSpPr txBox="1"/>
          <p:nvPr/>
        </p:nvSpPr>
        <p:spPr>
          <a:xfrm>
            <a:off x="5923624" y="133350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0B35B60-C008-6347-863A-411D47021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16123"/>
              </p:ext>
            </p:extLst>
          </p:nvPr>
        </p:nvGraphicFramePr>
        <p:xfrm>
          <a:off x="5586148" y="187136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5C8D5B-363A-2D4B-8F71-C0C420D336CF}"/>
              </a:ext>
            </a:extLst>
          </p:cNvPr>
          <p:cNvCxnSpPr>
            <a:cxnSpLocks/>
          </p:cNvCxnSpPr>
          <p:nvPr/>
        </p:nvCxnSpPr>
        <p:spPr>
          <a:xfrm>
            <a:off x="582837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4C287-37FD-DE49-B3F5-57EBF16581C8}"/>
              </a:ext>
            </a:extLst>
          </p:cNvPr>
          <p:cNvCxnSpPr>
            <a:cxnSpLocks/>
          </p:cNvCxnSpPr>
          <p:nvPr/>
        </p:nvCxnSpPr>
        <p:spPr>
          <a:xfrm flipH="1">
            <a:off x="5946774" y="110490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CB837F-F4A8-1241-8A97-1217E9A809C4}"/>
              </a:ext>
            </a:extLst>
          </p:cNvPr>
          <p:cNvCxnSpPr>
            <a:cxnSpLocks/>
          </p:cNvCxnSpPr>
          <p:nvPr/>
        </p:nvCxnSpPr>
        <p:spPr>
          <a:xfrm>
            <a:off x="634272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C1D6C5-C273-8341-9A24-07916CD61D79}"/>
              </a:ext>
            </a:extLst>
          </p:cNvPr>
          <p:cNvCxnSpPr>
            <a:cxnSpLocks/>
          </p:cNvCxnSpPr>
          <p:nvPr/>
        </p:nvCxnSpPr>
        <p:spPr>
          <a:xfrm>
            <a:off x="685707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AF6B16-6774-F54D-9B5C-E2CDDD4493B2}"/>
              </a:ext>
            </a:extLst>
          </p:cNvPr>
          <p:cNvCxnSpPr>
            <a:cxnSpLocks/>
          </p:cNvCxnSpPr>
          <p:nvPr/>
        </p:nvCxnSpPr>
        <p:spPr>
          <a:xfrm>
            <a:off x="735237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9841DB-7E1B-4D43-89F4-49E26F83FB4E}"/>
              </a:ext>
            </a:extLst>
          </p:cNvPr>
          <p:cNvCxnSpPr>
            <a:cxnSpLocks/>
          </p:cNvCxnSpPr>
          <p:nvPr/>
        </p:nvCxnSpPr>
        <p:spPr>
          <a:xfrm>
            <a:off x="784767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1A3818-1627-F343-A898-B27528FD537C}"/>
              </a:ext>
            </a:extLst>
          </p:cNvPr>
          <p:cNvCxnSpPr>
            <a:cxnSpLocks/>
          </p:cNvCxnSpPr>
          <p:nvPr/>
        </p:nvCxnSpPr>
        <p:spPr>
          <a:xfrm>
            <a:off x="8310298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79CCCC-B25B-B547-9B5F-502E2E595A5A}"/>
              </a:ext>
            </a:extLst>
          </p:cNvPr>
          <p:cNvCxnSpPr>
            <a:cxnSpLocks/>
          </p:cNvCxnSpPr>
          <p:nvPr/>
        </p:nvCxnSpPr>
        <p:spPr>
          <a:xfrm flipH="1">
            <a:off x="6461123" y="110490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8BA202-CF6A-D84F-86CA-E72CADB145FB}"/>
              </a:ext>
            </a:extLst>
          </p:cNvPr>
          <p:cNvCxnSpPr>
            <a:cxnSpLocks/>
          </p:cNvCxnSpPr>
          <p:nvPr/>
        </p:nvCxnSpPr>
        <p:spPr>
          <a:xfrm flipH="1">
            <a:off x="6956422" y="110490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312F54A-12F0-9C40-B52B-C2D14FB730EA}"/>
              </a:ext>
            </a:extLst>
          </p:cNvPr>
          <p:cNvCxnSpPr>
            <a:cxnSpLocks/>
          </p:cNvCxnSpPr>
          <p:nvPr/>
        </p:nvCxnSpPr>
        <p:spPr>
          <a:xfrm flipH="1">
            <a:off x="7446234" y="110490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FDEE63-9D5A-B947-A175-ED5AE8CEBC26}"/>
              </a:ext>
            </a:extLst>
          </p:cNvPr>
          <p:cNvCxnSpPr>
            <a:cxnSpLocks/>
          </p:cNvCxnSpPr>
          <p:nvPr/>
        </p:nvCxnSpPr>
        <p:spPr>
          <a:xfrm flipH="1">
            <a:off x="7927907" y="110936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602ACD-3935-B443-9656-46946C92DF4D}"/>
              </a:ext>
            </a:extLst>
          </p:cNvPr>
          <p:cNvCxnSpPr>
            <a:cxnSpLocks/>
          </p:cNvCxnSpPr>
          <p:nvPr/>
        </p:nvCxnSpPr>
        <p:spPr>
          <a:xfrm>
            <a:off x="6372689" y="1104900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42D60E-BEE8-1A46-B702-3BB946111344}"/>
              </a:ext>
            </a:extLst>
          </p:cNvPr>
          <p:cNvCxnSpPr>
            <a:cxnSpLocks/>
          </p:cNvCxnSpPr>
          <p:nvPr/>
        </p:nvCxnSpPr>
        <p:spPr>
          <a:xfrm>
            <a:off x="6873477" y="1104900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EA49DE-4B1B-D449-AACD-FA8B7C13E926}"/>
              </a:ext>
            </a:extLst>
          </p:cNvPr>
          <p:cNvCxnSpPr>
            <a:cxnSpLocks/>
          </p:cNvCxnSpPr>
          <p:nvPr/>
        </p:nvCxnSpPr>
        <p:spPr>
          <a:xfrm>
            <a:off x="7376450" y="1104900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97FE7E-BBF8-4447-B0DD-454ACC42ED8F}"/>
              </a:ext>
            </a:extLst>
          </p:cNvPr>
          <p:cNvCxnSpPr>
            <a:cxnSpLocks/>
          </p:cNvCxnSpPr>
          <p:nvPr/>
        </p:nvCxnSpPr>
        <p:spPr>
          <a:xfrm>
            <a:off x="7870193" y="110468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1D59E7-3BA9-E24A-9E9E-C4E70DF2A6F7}"/>
              </a:ext>
            </a:extLst>
          </p:cNvPr>
          <p:cNvCxnSpPr>
            <a:cxnSpLocks/>
          </p:cNvCxnSpPr>
          <p:nvPr/>
        </p:nvCxnSpPr>
        <p:spPr>
          <a:xfrm>
            <a:off x="5848277" y="1103884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EDC3219-96BC-984F-BE6B-3C88887EE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739010"/>
              </p:ext>
            </p:extLst>
          </p:nvPr>
        </p:nvGraphicFramePr>
        <p:xfrm>
          <a:off x="9512302" y="73406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F9A40E9-006C-6840-8580-FBBAE7C497FE}"/>
              </a:ext>
            </a:extLst>
          </p:cNvPr>
          <p:cNvSpPr txBox="1"/>
          <p:nvPr/>
        </p:nvSpPr>
        <p:spPr>
          <a:xfrm>
            <a:off x="9849778" y="133350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ADF6910-9343-E543-8306-50D6F80D4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301615"/>
              </p:ext>
            </p:extLst>
          </p:nvPr>
        </p:nvGraphicFramePr>
        <p:xfrm>
          <a:off x="9512302" y="187136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E6400EC-8C7C-8C4F-8292-E6AC90EAAF7F}"/>
              </a:ext>
            </a:extLst>
          </p:cNvPr>
          <p:cNvSpPr txBox="1"/>
          <p:nvPr/>
        </p:nvSpPr>
        <p:spPr>
          <a:xfrm>
            <a:off x="3732527" y="653903"/>
            <a:ext cx="186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Input feature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17EBAF-20E8-3B45-927C-ACECD44DE5EF}"/>
              </a:ext>
            </a:extLst>
          </p:cNvPr>
          <p:cNvSpPr txBox="1"/>
          <p:nvPr/>
        </p:nvSpPr>
        <p:spPr>
          <a:xfrm>
            <a:off x="3527289" y="1773174"/>
            <a:ext cx="209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Output feature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5C987E-C984-9F41-861A-13FA7C82D067}"/>
                  </a:ext>
                </a:extLst>
              </p:cNvPr>
              <p:cNvSpPr txBox="1"/>
              <p:nvPr/>
            </p:nvSpPr>
            <p:spPr>
              <a:xfrm>
                <a:off x="2188030" y="2351407"/>
                <a:ext cx="120668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Computational cost Depthwise Conv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3×3 </m:t>
                    </m:r>
                  </m:oMath>
                </a14:m>
                <a:r>
                  <a:rPr lang="en-US" sz="360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3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3600" b="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5C987E-C984-9F41-861A-13FA7C82D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030" y="2351407"/>
                <a:ext cx="12066814" cy="646331"/>
              </a:xfrm>
              <a:prstGeom prst="rect">
                <a:avLst/>
              </a:prstGeom>
              <a:blipFill>
                <a:blip r:embed="rId3"/>
                <a:stretch>
                  <a:fillRect t="-13462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593D2EC-1543-5C4F-A16C-AE5B65ED7D93}"/>
              </a:ext>
            </a:extLst>
          </p:cNvPr>
          <p:cNvCxnSpPr>
            <a:cxnSpLocks/>
          </p:cNvCxnSpPr>
          <p:nvPr/>
        </p:nvCxnSpPr>
        <p:spPr>
          <a:xfrm>
            <a:off x="9784726" y="111556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36CD8E0-E3D0-B744-B1C7-4697F76C9DD5}"/>
              </a:ext>
            </a:extLst>
          </p:cNvPr>
          <p:cNvCxnSpPr>
            <a:cxnSpLocks/>
          </p:cNvCxnSpPr>
          <p:nvPr/>
        </p:nvCxnSpPr>
        <p:spPr>
          <a:xfrm>
            <a:off x="10299076" y="111556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6E40F82-5C15-C04B-85ED-BD027BA2C6FF}"/>
              </a:ext>
            </a:extLst>
          </p:cNvPr>
          <p:cNvCxnSpPr>
            <a:cxnSpLocks/>
          </p:cNvCxnSpPr>
          <p:nvPr/>
        </p:nvCxnSpPr>
        <p:spPr>
          <a:xfrm>
            <a:off x="10813426" y="111556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4DFE8C2-A5D9-8E45-B5E0-2BC593CCA630}"/>
              </a:ext>
            </a:extLst>
          </p:cNvPr>
          <p:cNvCxnSpPr>
            <a:cxnSpLocks/>
          </p:cNvCxnSpPr>
          <p:nvPr/>
        </p:nvCxnSpPr>
        <p:spPr>
          <a:xfrm>
            <a:off x="11308726" y="111556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A772632-F9AD-6146-8604-76F600F63FFC}"/>
              </a:ext>
            </a:extLst>
          </p:cNvPr>
          <p:cNvCxnSpPr>
            <a:cxnSpLocks/>
          </p:cNvCxnSpPr>
          <p:nvPr/>
        </p:nvCxnSpPr>
        <p:spPr>
          <a:xfrm>
            <a:off x="11804026" y="111556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CE3CC0B-F067-0B47-996E-50F551C44A6B}"/>
              </a:ext>
            </a:extLst>
          </p:cNvPr>
          <p:cNvCxnSpPr>
            <a:cxnSpLocks/>
          </p:cNvCxnSpPr>
          <p:nvPr/>
        </p:nvCxnSpPr>
        <p:spPr>
          <a:xfrm>
            <a:off x="12266650" y="111556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9E5BE72-044D-A24F-9D43-4F69CD339D6D}"/>
              </a:ext>
            </a:extLst>
          </p:cNvPr>
          <p:cNvSpPr txBox="1"/>
          <p:nvPr/>
        </p:nvSpPr>
        <p:spPr>
          <a:xfrm>
            <a:off x="682715" y="4150382"/>
            <a:ext cx="2228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Channel Shuffle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F073B4B-0259-2D41-92C1-CBB1FED1F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414781"/>
              </p:ext>
            </p:extLst>
          </p:nvPr>
        </p:nvGraphicFramePr>
        <p:xfrm>
          <a:off x="5586148" y="396496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7E51D50C-1C79-C34C-9002-B14F50B5510F}"/>
              </a:ext>
            </a:extLst>
          </p:cNvPr>
          <p:cNvSpPr txBox="1"/>
          <p:nvPr/>
        </p:nvSpPr>
        <p:spPr>
          <a:xfrm>
            <a:off x="5923624" y="3364252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9992BE34-61C6-BD44-AB45-08E4D7502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193560"/>
              </p:ext>
            </p:extLst>
          </p:nvPr>
        </p:nvGraphicFramePr>
        <p:xfrm>
          <a:off x="5586148" y="510226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4A75361A-06CB-134C-AD83-DA7397698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84743"/>
              </p:ext>
            </p:extLst>
          </p:nvPr>
        </p:nvGraphicFramePr>
        <p:xfrm>
          <a:off x="9512302" y="396496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228918962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82669963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360586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419524DC-AC1C-E741-A2C4-4CB5B7335066}"/>
              </a:ext>
            </a:extLst>
          </p:cNvPr>
          <p:cNvSpPr txBox="1"/>
          <p:nvPr/>
        </p:nvSpPr>
        <p:spPr>
          <a:xfrm>
            <a:off x="9849778" y="3364252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3ABAB71D-7676-2D4B-BA1A-EFDE41298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320550"/>
              </p:ext>
            </p:extLst>
          </p:nvPr>
        </p:nvGraphicFramePr>
        <p:xfrm>
          <a:off x="9512302" y="510226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89478886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847164920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658695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70A692A8-EB5C-534D-9277-DA7AB673F10A}"/>
              </a:ext>
            </a:extLst>
          </p:cNvPr>
          <p:cNvSpPr txBox="1"/>
          <p:nvPr/>
        </p:nvSpPr>
        <p:spPr>
          <a:xfrm>
            <a:off x="3732527" y="3884805"/>
            <a:ext cx="186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Input feature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E680D71-74BC-4F43-9A14-2DFA239BCFFD}"/>
              </a:ext>
            </a:extLst>
          </p:cNvPr>
          <p:cNvSpPr txBox="1"/>
          <p:nvPr/>
        </p:nvSpPr>
        <p:spPr>
          <a:xfrm>
            <a:off x="3527289" y="5004076"/>
            <a:ext cx="209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Output feature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01FD8DB-7A4D-5C45-8DEB-A2B8CD9B787A}"/>
              </a:ext>
            </a:extLst>
          </p:cNvPr>
          <p:cNvSpPr txBox="1"/>
          <p:nvPr/>
        </p:nvSpPr>
        <p:spPr>
          <a:xfrm>
            <a:off x="1886673" y="5772809"/>
            <a:ext cx="1236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FLOPs : 0, basically not defined by multiplication-adds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79A08BA-7818-084C-B676-039534392346}"/>
              </a:ext>
            </a:extLst>
          </p:cNvPr>
          <p:cNvCxnSpPr>
            <a:cxnSpLocks/>
          </p:cNvCxnSpPr>
          <p:nvPr/>
        </p:nvCxnSpPr>
        <p:spPr>
          <a:xfrm>
            <a:off x="9691593" y="4335802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A480946-D970-4A42-9E88-09F003DC7C94}"/>
              </a:ext>
            </a:extLst>
          </p:cNvPr>
          <p:cNvCxnSpPr>
            <a:cxnSpLocks/>
          </p:cNvCxnSpPr>
          <p:nvPr/>
        </p:nvCxnSpPr>
        <p:spPr>
          <a:xfrm>
            <a:off x="10036610" y="4335802"/>
            <a:ext cx="665257" cy="7771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9522622-53C6-9745-88C2-3502FD9B9292}"/>
              </a:ext>
            </a:extLst>
          </p:cNvPr>
          <p:cNvCxnSpPr>
            <a:cxnSpLocks/>
          </p:cNvCxnSpPr>
          <p:nvPr/>
        </p:nvCxnSpPr>
        <p:spPr>
          <a:xfrm flipH="1">
            <a:off x="10036610" y="4335802"/>
            <a:ext cx="649816" cy="7771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4A24C5A-B20F-4143-A69B-CCDDB53D1E25}"/>
              </a:ext>
            </a:extLst>
          </p:cNvPr>
          <p:cNvCxnSpPr>
            <a:cxnSpLocks/>
          </p:cNvCxnSpPr>
          <p:nvPr/>
        </p:nvCxnSpPr>
        <p:spPr>
          <a:xfrm>
            <a:off x="11003926" y="4346470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F896F9C-3B21-CE49-97B4-4D9323C252F2}"/>
              </a:ext>
            </a:extLst>
          </p:cNvPr>
          <p:cNvCxnSpPr>
            <a:cxnSpLocks/>
          </p:cNvCxnSpPr>
          <p:nvPr/>
        </p:nvCxnSpPr>
        <p:spPr>
          <a:xfrm>
            <a:off x="11346824" y="4335802"/>
            <a:ext cx="675843" cy="7771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E3C2113-CEC5-0F42-92BA-0F739294B0D0}"/>
              </a:ext>
            </a:extLst>
          </p:cNvPr>
          <p:cNvCxnSpPr>
            <a:cxnSpLocks/>
          </p:cNvCxnSpPr>
          <p:nvPr/>
        </p:nvCxnSpPr>
        <p:spPr>
          <a:xfrm>
            <a:off x="12266650" y="4346470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B8C4648-39D4-044E-B65F-2EA8E5C2181D}"/>
              </a:ext>
            </a:extLst>
          </p:cNvPr>
          <p:cNvCxnSpPr>
            <a:cxnSpLocks/>
          </p:cNvCxnSpPr>
          <p:nvPr/>
        </p:nvCxnSpPr>
        <p:spPr>
          <a:xfrm>
            <a:off x="5858339" y="434647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4229BC5-FAF3-404A-8218-96FE0766CF76}"/>
              </a:ext>
            </a:extLst>
          </p:cNvPr>
          <p:cNvCxnSpPr>
            <a:cxnSpLocks/>
          </p:cNvCxnSpPr>
          <p:nvPr/>
        </p:nvCxnSpPr>
        <p:spPr>
          <a:xfrm>
            <a:off x="6372689" y="434647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2AF4824-3BDB-D940-9843-DC918FD35261}"/>
              </a:ext>
            </a:extLst>
          </p:cNvPr>
          <p:cNvCxnSpPr>
            <a:cxnSpLocks/>
          </p:cNvCxnSpPr>
          <p:nvPr/>
        </p:nvCxnSpPr>
        <p:spPr>
          <a:xfrm>
            <a:off x="6887039" y="434647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889D79-AC04-A04C-8A7B-73AA00426794}"/>
              </a:ext>
            </a:extLst>
          </p:cNvPr>
          <p:cNvCxnSpPr>
            <a:cxnSpLocks/>
          </p:cNvCxnSpPr>
          <p:nvPr/>
        </p:nvCxnSpPr>
        <p:spPr>
          <a:xfrm>
            <a:off x="7382339" y="434647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CBA41-2ACC-D945-94BF-B1D68DFCA4BA}"/>
              </a:ext>
            </a:extLst>
          </p:cNvPr>
          <p:cNvCxnSpPr>
            <a:cxnSpLocks/>
          </p:cNvCxnSpPr>
          <p:nvPr/>
        </p:nvCxnSpPr>
        <p:spPr>
          <a:xfrm>
            <a:off x="7877639" y="434647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F8DA5EC-8A15-F94F-BE53-9EBC3DFCB53E}"/>
              </a:ext>
            </a:extLst>
          </p:cNvPr>
          <p:cNvCxnSpPr>
            <a:cxnSpLocks/>
          </p:cNvCxnSpPr>
          <p:nvPr/>
        </p:nvCxnSpPr>
        <p:spPr>
          <a:xfrm>
            <a:off x="8340263" y="434647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72569D6-7BCD-544A-9F3F-007A6570090C}"/>
              </a:ext>
            </a:extLst>
          </p:cNvPr>
          <p:cNvCxnSpPr>
            <a:cxnSpLocks/>
          </p:cNvCxnSpPr>
          <p:nvPr/>
        </p:nvCxnSpPr>
        <p:spPr>
          <a:xfrm flipH="1">
            <a:off x="11359837" y="4325134"/>
            <a:ext cx="649816" cy="7771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76AC31-3512-FE40-B08A-C8FE1ED98E3E}"/>
              </a:ext>
            </a:extLst>
          </p:cNvPr>
          <p:cNvCxnSpPr>
            <a:cxnSpLocks/>
          </p:cNvCxnSpPr>
          <p:nvPr/>
        </p:nvCxnSpPr>
        <p:spPr>
          <a:xfrm flipH="1">
            <a:off x="10349564" y="4325134"/>
            <a:ext cx="1339821" cy="7771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1E61BDC-7C85-0842-B8E1-73540824094C}"/>
              </a:ext>
            </a:extLst>
          </p:cNvPr>
          <p:cNvCxnSpPr>
            <a:cxnSpLocks/>
          </p:cNvCxnSpPr>
          <p:nvPr/>
        </p:nvCxnSpPr>
        <p:spPr>
          <a:xfrm>
            <a:off x="10342000" y="4325134"/>
            <a:ext cx="1354546" cy="7771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51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58F5D4-3976-074C-91A0-65C3EEFB6375}"/>
                  </a:ext>
                </a:extLst>
              </p:cNvPr>
              <p:cNvSpPr/>
              <p:nvPr/>
            </p:nvSpPr>
            <p:spPr>
              <a:xfrm>
                <a:off x="1198396" y="1719009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58F5D4-3976-074C-91A0-65C3EEFB6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96" y="1719009"/>
                <a:ext cx="2271712" cy="485775"/>
              </a:xfrm>
              <a:prstGeom prst="rect">
                <a:avLst/>
              </a:prstGeom>
              <a:blipFill>
                <a:blip r:embed="rId2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E255A3-3D6B-8649-AC43-C2A69D4D0A9B}"/>
                  </a:ext>
                </a:extLst>
              </p:cNvPr>
              <p:cNvSpPr/>
              <p:nvPr/>
            </p:nvSpPr>
            <p:spPr>
              <a:xfrm>
                <a:off x="1198396" y="2866771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E255A3-3D6B-8649-AC43-C2A69D4D0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96" y="2866771"/>
                <a:ext cx="2271712" cy="485775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A332D55-1013-8F4D-AE75-46CBE31490C7}"/>
                  </a:ext>
                </a:extLst>
              </p:cNvPr>
              <p:cNvSpPr/>
              <p:nvPr/>
            </p:nvSpPr>
            <p:spPr>
              <a:xfrm>
                <a:off x="1198396" y="4019303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A332D55-1013-8F4D-AE75-46CBE3149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96" y="4019303"/>
                <a:ext cx="2271712" cy="485775"/>
              </a:xfrm>
              <a:prstGeom prst="rect">
                <a:avLst/>
              </a:prstGeom>
              <a:blipFill>
                <a:blip r:embed="rId2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47A366D-6E60-8949-B0DB-95350F802217}"/>
              </a:ext>
            </a:extLst>
          </p:cNvPr>
          <p:cNvSpPr/>
          <p:nvPr/>
        </p:nvSpPr>
        <p:spPr>
          <a:xfrm>
            <a:off x="1198396" y="2228596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86360C-7347-3A4A-B060-1D90D998AED9}"/>
              </a:ext>
            </a:extLst>
          </p:cNvPr>
          <p:cNvSpPr/>
          <p:nvPr/>
        </p:nvSpPr>
        <p:spPr>
          <a:xfrm>
            <a:off x="1198396" y="3376359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FF24A-3A39-994B-A844-3DCCD5B7D95B}"/>
              </a:ext>
            </a:extLst>
          </p:cNvPr>
          <p:cNvSpPr/>
          <p:nvPr/>
        </p:nvSpPr>
        <p:spPr>
          <a:xfrm>
            <a:off x="1198396" y="4538411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5743B9A-2E62-BE42-94B1-053CE4A88AF9}"/>
              </a:ext>
            </a:extLst>
          </p:cNvPr>
          <p:cNvSpPr/>
          <p:nvPr/>
        </p:nvSpPr>
        <p:spPr>
          <a:xfrm>
            <a:off x="758561" y="1028698"/>
            <a:ext cx="2999052" cy="5144979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1DF66-F378-4E44-80BF-A64A546D44BF}"/>
              </a:ext>
            </a:extLst>
          </p:cNvPr>
          <p:cNvSpPr txBox="1"/>
          <p:nvPr/>
        </p:nvSpPr>
        <p:spPr>
          <a:xfrm>
            <a:off x="914399" y="402430"/>
            <a:ext cx="2843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ResNet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C7752E-07AD-CB48-98C7-DDEAE9B6A5BB}"/>
              </a:ext>
            </a:extLst>
          </p:cNvPr>
          <p:cNvSpPr txBox="1"/>
          <p:nvPr/>
        </p:nvSpPr>
        <p:spPr>
          <a:xfrm>
            <a:off x="912645" y="6212261"/>
            <a:ext cx="2843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Residual Block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A6076B7-4434-6148-A868-C1AD905D9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467933"/>
              </p:ext>
            </p:extLst>
          </p:nvPr>
        </p:nvGraphicFramePr>
        <p:xfrm>
          <a:off x="4837925" y="252413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3DEAF72-88F4-EC42-AD60-E7AFF4802D4B}"/>
              </a:ext>
            </a:extLst>
          </p:cNvPr>
          <p:cNvSpPr txBox="1"/>
          <p:nvPr/>
        </p:nvSpPr>
        <p:spPr>
          <a:xfrm>
            <a:off x="4837925" y="345278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F694EE4-90DB-FB4C-9F01-C0D5CBF1F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093152"/>
              </p:ext>
            </p:extLst>
          </p:nvPr>
        </p:nvGraphicFramePr>
        <p:xfrm>
          <a:off x="4837925" y="366143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E361C1-457E-CA43-822A-4D84F93ABA97}"/>
              </a:ext>
            </a:extLst>
          </p:cNvPr>
          <p:cNvCxnSpPr>
            <a:cxnSpLocks/>
          </p:cNvCxnSpPr>
          <p:nvPr/>
        </p:nvCxnSpPr>
        <p:spPr>
          <a:xfrm>
            <a:off x="6083451" y="289497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DE41A7-12E2-0144-9443-A1FDE90EAF4A}"/>
              </a:ext>
            </a:extLst>
          </p:cNvPr>
          <p:cNvCxnSpPr>
            <a:cxnSpLocks/>
          </p:cNvCxnSpPr>
          <p:nvPr/>
        </p:nvCxnSpPr>
        <p:spPr>
          <a:xfrm>
            <a:off x="7099451" y="289497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BCB43B-E235-6B4E-8B64-235071ECE0CA}"/>
              </a:ext>
            </a:extLst>
          </p:cNvPr>
          <p:cNvCxnSpPr>
            <a:cxnSpLocks/>
          </p:cNvCxnSpPr>
          <p:nvPr/>
        </p:nvCxnSpPr>
        <p:spPr>
          <a:xfrm flipH="1">
            <a:off x="5576778" y="2894970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D6B7A46-AB6A-F748-BE3C-6DD1E159DA9A}"/>
              </a:ext>
            </a:extLst>
          </p:cNvPr>
          <p:cNvCxnSpPr>
            <a:cxnSpLocks/>
          </p:cNvCxnSpPr>
          <p:nvPr/>
        </p:nvCxnSpPr>
        <p:spPr>
          <a:xfrm flipH="1">
            <a:off x="6572463" y="2904214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B331FD-CFFE-9D49-A1C2-95D81C44C021}"/>
              </a:ext>
            </a:extLst>
          </p:cNvPr>
          <p:cNvCxnSpPr>
            <a:cxnSpLocks/>
          </p:cNvCxnSpPr>
          <p:nvPr/>
        </p:nvCxnSpPr>
        <p:spPr>
          <a:xfrm>
            <a:off x="6094774" y="2894970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854862-1329-9346-9524-79754CE89D92}"/>
              </a:ext>
            </a:extLst>
          </p:cNvPr>
          <p:cNvCxnSpPr>
            <a:cxnSpLocks/>
          </p:cNvCxnSpPr>
          <p:nvPr/>
        </p:nvCxnSpPr>
        <p:spPr>
          <a:xfrm>
            <a:off x="5580246" y="288948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F8D09D-11AA-EE45-BE88-C21CE224476C}"/>
              </a:ext>
            </a:extLst>
          </p:cNvPr>
          <p:cNvCxnSpPr>
            <a:cxnSpLocks/>
          </p:cNvCxnSpPr>
          <p:nvPr/>
        </p:nvCxnSpPr>
        <p:spPr>
          <a:xfrm>
            <a:off x="6579675" y="289588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9B51211-E767-454E-8EFA-B3D3E8A4239B}"/>
              </a:ext>
            </a:extLst>
          </p:cNvPr>
          <p:cNvCxnSpPr>
            <a:cxnSpLocks/>
          </p:cNvCxnSpPr>
          <p:nvPr/>
        </p:nvCxnSpPr>
        <p:spPr>
          <a:xfrm flipH="1">
            <a:off x="5585690" y="2903245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A6D6E5-7EB7-3A4E-BCA2-A6E9A9B885AF}"/>
              </a:ext>
            </a:extLst>
          </p:cNvPr>
          <p:cNvCxnSpPr>
            <a:cxnSpLocks/>
          </p:cNvCxnSpPr>
          <p:nvPr/>
        </p:nvCxnSpPr>
        <p:spPr>
          <a:xfrm flipH="1">
            <a:off x="5586450" y="2904214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181D22-DB4E-6B4B-A940-098AAA035744}"/>
              </a:ext>
            </a:extLst>
          </p:cNvPr>
          <p:cNvCxnSpPr>
            <a:cxnSpLocks/>
          </p:cNvCxnSpPr>
          <p:nvPr/>
        </p:nvCxnSpPr>
        <p:spPr>
          <a:xfrm>
            <a:off x="5581071" y="2890178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333985-1BB5-6540-A525-9B733796645C}"/>
              </a:ext>
            </a:extLst>
          </p:cNvPr>
          <p:cNvCxnSpPr>
            <a:cxnSpLocks/>
          </p:cNvCxnSpPr>
          <p:nvPr/>
        </p:nvCxnSpPr>
        <p:spPr>
          <a:xfrm flipH="1">
            <a:off x="6090535" y="290220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386A61-6EE4-E940-905A-91609ABA7B52}"/>
              </a:ext>
            </a:extLst>
          </p:cNvPr>
          <p:cNvCxnSpPr>
            <a:cxnSpLocks/>
          </p:cNvCxnSpPr>
          <p:nvPr/>
        </p:nvCxnSpPr>
        <p:spPr>
          <a:xfrm flipH="1">
            <a:off x="6089253" y="2904996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0FF264-8579-4846-8268-E8A5D22694E4}"/>
              </a:ext>
            </a:extLst>
          </p:cNvPr>
          <p:cNvCxnSpPr>
            <a:cxnSpLocks/>
          </p:cNvCxnSpPr>
          <p:nvPr/>
        </p:nvCxnSpPr>
        <p:spPr>
          <a:xfrm>
            <a:off x="5586890" y="2903111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E4A20C9-B07A-D143-90CC-8184C5E2CEBF}"/>
              </a:ext>
            </a:extLst>
          </p:cNvPr>
          <p:cNvCxnSpPr>
            <a:cxnSpLocks/>
          </p:cNvCxnSpPr>
          <p:nvPr/>
        </p:nvCxnSpPr>
        <p:spPr>
          <a:xfrm>
            <a:off x="6585327" y="2909522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383B3E-091D-484A-9C66-82B602930BC2}"/>
              </a:ext>
            </a:extLst>
          </p:cNvPr>
          <p:cNvCxnSpPr>
            <a:cxnSpLocks/>
          </p:cNvCxnSpPr>
          <p:nvPr/>
        </p:nvCxnSpPr>
        <p:spPr>
          <a:xfrm>
            <a:off x="6085576" y="2909695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2AF687-8A87-D546-95EA-DCA9626FC6D9}"/>
              </a:ext>
            </a:extLst>
          </p:cNvPr>
          <p:cNvCxnSpPr>
            <a:cxnSpLocks/>
          </p:cNvCxnSpPr>
          <p:nvPr/>
        </p:nvCxnSpPr>
        <p:spPr>
          <a:xfrm>
            <a:off x="5587112" y="2908781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899FFCC7-B51E-E546-86F6-F0AE99825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886475"/>
              </p:ext>
            </p:extLst>
          </p:nvPr>
        </p:nvGraphicFramePr>
        <p:xfrm>
          <a:off x="4837925" y="81859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F5558C9-0FDD-784F-9A9E-ED97B7B6D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883842"/>
              </p:ext>
            </p:extLst>
          </p:nvPr>
        </p:nvGraphicFramePr>
        <p:xfrm>
          <a:off x="4837925" y="195589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FA6AD90-1E67-5B48-AF4F-A9651F4C017B}"/>
              </a:ext>
            </a:extLst>
          </p:cNvPr>
          <p:cNvCxnSpPr>
            <a:cxnSpLocks/>
          </p:cNvCxnSpPr>
          <p:nvPr/>
        </p:nvCxnSpPr>
        <p:spPr>
          <a:xfrm>
            <a:off x="6087157" y="118964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8DFD6C9-9D69-434B-B9D2-CD9475593330}"/>
              </a:ext>
            </a:extLst>
          </p:cNvPr>
          <p:cNvCxnSpPr>
            <a:cxnSpLocks/>
          </p:cNvCxnSpPr>
          <p:nvPr/>
        </p:nvCxnSpPr>
        <p:spPr>
          <a:xfrm>
            <a:off x="7103157" y="118964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69887A-9988-8D4F-9108-F9408C2BA660}"/>
              </a:ext>
            </a:extLst>
          </p:cNvPr>
          <p:cNvCxnSpPr>
            <a:cxnSpLocks/>
          </p:cNvCxnSpPr>
          <p:nvPr/>
        </p:nvCxnSpPr>
        <p:spPr>
          <a:xfrm flipH="1">
            <a:off x="5580484" y="1189649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F82552-2F87-3348-A693-B923BED87A14}"/>
              </a:ext>
            </a:extLst>
          </p:cNvPr>
          <p:cNvCxnSpPr>
            <a:cxnSpLocks/>
          </p:cNvCxnSpPr>
          <p:nvPr/>
        </p:nvCxnSpPr>
        <p:spPr>
          <a:xfrm flipH="1">
            <a:off x="6576169" y="1198893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AB9F282-AE2E-9742-AB13-B000D4770F22}"/>
              </a:ext>
            </a:extLst>
          </p:cNvPr>
          <p:cNvCxnSpPr>
            <a:cxnSpLocks/>
          </p:cNvCxnSpPr>
          <p:nvPr/>
        </p:nvCxnSpPr>
        <p:spPr>
          <a:xfrm>
            <a:off x="6098480" y="1189649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3405B2B-D76C-D946-A4C0-7B54CBD1AD0C}"/>
              </a:ext>
            </a:extLst>
          </p:cNvPr>
          <p:cNvCxnSpPr>
            <a:cxnSpLocks/>
          </p:cNvCxnSpPr>
          <p:nvPr/>
        </p:nvCxnSpPr>
        <p:spPr>
          <a:xfrm>
            <a:off x="5094017" y="1208137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B614F0-3A47-4943-9ED2-77FFE8003B9C}"/>
              </a:ext>
            </a:extLst>
          </p:cNvPr>
          <p:cNvCxnSpPr>
            <a:cxnSpLocks/>
          </p:cNvCxnSpPr>
          <p:nvPr/>
        </p:nvCxnSpPr>
        <p:spPr>
          <a:xfrm>
            <a:off x="5094015" y="1206968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55778B6-8F18-9B48-BFFF-EC6DE08230A2}"/>
              </a:ext>
            </a:extLst>
          </p:cNvPr>
          <p:cNvCxnSpPr>
            <a:cxnSpLocks/>
          </p:cNvCxnSpPr>
          <p:nvPr/>
        </p:nvCxnSpPr>
        <p:spPr>
          <a:xfrm>
            <a:off x="5094016" y="1206968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5B61A3-B6E4-4B4D-8EDE-0FE0685678FA}"/>
              </a:ext>
            </a:extLst>
          </p:cNvPr>
          <p:cNvCxnSpPr>
            <a:cxnSpLocks/>
          </p:cNvCxnSpPr>
          <p:nvPr/>
        </p:nvCxnSpPr>
        <p:spPr>
          <a:xfrm>
            <a:off x="5083857" y="1204374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5222F4A-9E71-2943-9A1C-1DB91A631527}"/>
              </a:ext>
            </a:extLst>
          </p:cNvPr>
          <p:cNvCxnSpPr>
            <a:cxnSpLocks/>
          </p:cNvCxnSpPr>
          <p:nvPr/>
        </p:nvCxnSpPr>
        <p:spPr>
          <a:xfrm>
            <a:off x="5583952" y="118416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96D6A7D-1E64-264F-AC18-8EC50BB0CCE5}"/>
              </a:ext>
            </a:extLst>
          </p:cNvPr>
          <p:cNvCxnSpPr>
            <a:cxnSpLocks/>
          </p:cNvCxnSpPr>
          <p:nvPr/>
        </p:nvCxnSpPr>
        <p:spPr>
          <a:xfrm>
            <a:off x="6583381" y="119056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957DADC-0152-954E-B3A0-DA5FA9AB394F}"/>
              </a:ext>
            </a:extLst>
          </p:cNvPr>
          <p:cNvCxnSpPr>
            <a:cxnSpLocks/>
          </p:cNvCxnSpPr>
          <p:nvPr/>
        </p:nvCxnSpPr>
        <p:spPr>
          <a:xfrm flipH="1">
            <a:off x="5589396" y="1197924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A6E574-BF9F-4E48-AF9F-B82E91A2AE4A}"/>
              </a:ext>
            </a:extLst>
          </p:cNvPr>
          <p:cNvCxnSpPr>
            <a:cxnSpLocks/>
          </p:cNvCxnSpPr>
          <p:nvPr/>
        </p:nvCxnSpPr>
        <p:spPr>
          <a:xfrm flipH="1">
            <a:off x="5590156" y="1198893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CAA21FC-72BD-654E-BE6D-0A87CF913896}"/>
              </a:ext>
            </a:extLst>
          </p:cNvPr>
          <p:cNvCxnSpPr>
            <a:cxnSpLocks/>
          </p:cNvCxnSpPr>
          <p:nvPr/>
        </p:nvCxnSpPr>
        <p:spPr>
          <a:xfrm flipH="1">
            <a:off x="5575706" y="1205931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A2CB79E-1890-0D49-B0C6-DC531048697B}"/>
              </a:ext>
            </a:extLst>
          </p:cNvPr>
          <p:cNvCxnSpPr>
            <a:cxnSpLocks/>
          </p:cNvCxnSpPr>
          <p:nvPr/>
        </p:nvCxnSpPr>
        <p:spPr>
          <a:xfrm>
            <a:off x="5584777" y="1184857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D7CA8C1-3E4C-4344-A82D-FF1CA09EC7BD}"/>
              </a:ext>
            </a:extLst>
          </p:cNvPr>
          <p:cNvCxnSpPr>
            <a:cxnSpLocks/>
          </p:cNvCxnSpPr>
          <p:nvPr/>
        </p:nvCxnSpPr>
        <p:spPr>
          <a:xfrm flipH="1">
            <a:off x="6094241" y="1196887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248533-1FE2-9B43-B74E-3AA0441E3632}"/>
              </a:ext>
            </a:extLst>
          </p:cNvPr>
          <p:cNvCxnSpPr>
            <a:cxnSpLocks/>
          </p:cNvCxnSpPr>
          <p:nvPr/>
        </p:nvCxnSpPr>
        <p:spPr>
          <a:xfrm flipH="1">
            <a:off x="6092959" y="1199675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12AD34E-FB60-7B4E-915F-E2DF4505E770}"/>
              </a:ext>
            </a:extLst>
          </p:cNvPr>
          <p:cNvCxnSpPr>
            <a:cxnSpLocks/>
          </p:cNvCxnSpPr>
          <p:nvPr/>
        </p:nvCxnSpPr>
        <p:spPr>
          <a:xfrm flipH="1">
            <a:off x="6088939" y="1198893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431FD59-BBBF-3549-937D-F6F52B75E07B}"/>
              </a:ext>
            </a:extLst>
          </p:cNvPr>
          <p:cNvCxnSpPr>
            <a:cxnSpLocks/>
          </p:cNvCxnSpPr>
          <p:nvPr/>
        </p:nvCxnSpPr>
        <p:spPr>
          <a:xfrm>
            <a:off x="5590596" y="1197790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DB021B4-6D69-D842-9311-C9074B7AB941}"/>
              </a:ext>
            </a:extLst>
          </p:cNvPr>
          <p:cNvCxnSpPr>
            <a:cxnSpLocks/>
          </p:cNvCxnSpPr>
          <p:nvPr/>
        </p:nvCxnSpPr>
        <p:spPr>
          <a:xfrm flipH="1">
            <a:off x="6591353" y="1204374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D8C04F3-9EF1-F84D-8F24-380D1D535838}"/>
              </a:ext>
            </a:extLst>
          </p:cNvPr>
          <p:cNvCxnSpPr>
            <a:cxnSpLocks/>
          </p:cNvCxnSpPr>
          <p:nvPr/>
        </p:nvCxnSpPr>
        <p:spPr>
          <a:xfrm flipH="1">
            <a:off x="7109599" y="1201490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F8776B8-D3EF-A540-9C74-91E4E95DC9A7}"/>
              </a:ext>
            </a:extLst>
          </p:cNvPr>
          <p:cNvCxnSpPr>
            <a:cxnSpLocks/>
          </p:cNvCxnSpPr>
          <p:nvPr/>
        </p:nvCxnSpPr>
        <p:spPr>
          <a:xfrm>
            <a:off x="6589033" y="1204201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0F33034-BBDC-AF47-835D-6A6343E21921}"/>
              </a:ext>
            </a:extLst>
          </p:cNvPr>
          <p:cNvCxnSpPr>
            <a:cxnSpLocks/>
          </p:cNvCxnSpPr>
          <p:nvPr/>
        </p:nvCxnSpPr>
        <p:spPr>
          <a:xfrm>
            <a:off x="6089282" y="1204374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395A07A-16AF-1F42-A898-D9BB3767852F}"/>
              </a:ext>
            </a:extLst>
          </p:cNvPr>
          <p:cNvCxnSpPr>
            <a:cxnSpLocks/>
          </p:cNvCxnSpPr>
          <p:nvPr/>
        </p:nvCxnSpPr>
        <p:spPr>
          <a:xfrm>
            <a:off x="5590818" y="1203460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28C2F33F-A15F-C944-8F81-520C49590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894028"/>
              </p:ext>
            </p:extLst>
          </p:nvPr>
        </p:nvGraphicFramePr>
        <p:xfrm>
          <a:off x="4837925" y="434848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74E6A82-E556-A947-8D44-C34403E3695B}"/>
              </a:ext>
            </a:extLst>
          </p:cNvPr>
          <p:cNvCxnSpPr>
            <a:cxnSpLocks/>
          </p:cNvCxnSpPr>
          <p:nvPr/>
        </p:nvCxnSpPr>
        <p:spPr>
          <a:xfrm>
            <a:off x="6087157" y="471953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E242813-1F21-104E-B824-F42D0FBF9513}"/>
              </a:ext>
            </a:extLst>
          </p:cNvPr>
          <p:cNvCxnSpPr>
            <a:cxnSpLocks/>
          </p:cNvCxnSpPr>
          <p:nvPr/>
        </p:nvCxnSpPr>
        <p:spPr>
          <a:xfrm>
            <a:off x="7103157" y="471953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E632A9B-A8B2-8442-9B82-6F6C551E983D}"/>
              </a:ext>
            </a:extLst>
          </p:cNvPr>
          <p:cNvCxnSpPr>
            <a:cxnSpLocks/>
          </p:cNvCxnSpPr>
          <p:nvPr/>
        </p:nvCxnSpPr>
        <p:spPr>
          <a:xfrm flipH="1">
            <a:off x="5580484" y="4719535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BB16DD4-EF5B-0649-B872-7540E3A25B6F}"/>
              </a:ext>
            </a:extLst>
          </p:cNvPr>
          <p:cNvCxnSpPr>
            <a:cxnSpLocks/>
          </p:cNvCxnSpPr>
          <p:nvPr/>
        </p:nvCxnSpPr>
        <p:spPr>
          <a:xfrm flipH="1">
            <a:off x="6576169" y="4728779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0962E4-F4AB-0147-BEE7-FE306A95011B}"/>
              </a:ext>
            </a:extLst>
          </p:cNvPr>
          <p:cNvCxnSpPr>
            <a:cxnSpLocks/>
          </p:cNvCxnSpPr>
          <p:nvPr/>
        </p:nvCxnSpPr>
        <p:spPr>
          <a:xfrm>
            <a:off x="6098480" y="4719535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47CE8AC-4C7E-4849-B534-6EBF5DAAE1A3}"/>
              </a:ext>
            </a:extLst>
          </p:cNvPr>
          <p:cNvCxnSpPr>
            <a:cxnSpLocks/>
          </p:cNvCxnSpPr>
          <p:nvPr/>
        </p:nvCxnSpPr>
        <p:spPr>
          <a:xfrm>
            <a:off x="7102586" y="4736854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3EA1CDC-3E66-DE46-9491-AB4C28BB4C11}"/>
              </a:ext>
            </a:extLst>
          </p:cNvPr>
          <p:cNvCxnSpPr>
            <a:cxnSpLocks/>
          </p:cNvCxnSpPr>
          <p:nvPr/>
        </p:nvCxnSpPr>
        <p:spPr>
          <a:xfrm flipH="1">
            <a:off x="5078021" y="4720189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36ED121-8D58-304D-A5C0-3B142747618C}"/>
              </a:ext>
            </a:extLst>
          </p:cNvPr>
          <p:cNvCxnSpPr>
            <a:cxnSpLocks/>
          </p:cNvCxnSpPr>
          <p:nvPr/>
        </p:nvCxnSpPr>
        <p:spPr>
          <a:xfrm>
            <a:off x="5583952" y="471405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AE3D71-F4BE-594C-8208-0CDA68D73738}"/>
              </a:ext>
            </a:extLst>
          </p:cNvPr>
          <p:cNvCxnSpPr>
            <a:cxnSpLocks/>
          </p:cNvCxnSpPr>
          <p:nvPr/>
        </p:nvCxnSpPr>
        <p:spPr>
          <a:xfrm>
            <a:off x="6583381" y="472045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A702302-869D-E944-B12F-CCA5610B32AD}"/>
              </a:ext>
            </a:extLst>
          </p:cNvPr>
          <p:cNvCxnSpPr>
            <a:cxnSpLocks/>
          </p:cNvCxnSpPr>
          <p:nvPr/>
        </p:nvCxnSpPr>
        <p:spPr>
          <a:xfrm flipH="1">
            <a:off x="5089120" y="4720189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59CEBAC-6410-2B42-B7AA-9594810EC6C6}"/>
              </a:ext>
            </a:extLst>
          </p:cNvPr>
          <p:cNvCxnSpPr>
            <a:cxnSpLocks/>
          </p:cNvCxnSpPr>
          <p:nvPr/>
        </p:nvCxnSpPr>
        <p:spPr>
          <a:xfrm flipH="1">
            <a:off x="5081373" y="4734260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ABD84A5-F5C0-AE44-B86D-E421E364CCA0}"/>
              </a:ext>
            </a:extLst>
          </p:cNvPr>
          <p:cNvCxnSpPr>
            <a:cxnSpLocks/>
          </p:cNvCxnSpPr>
          <p:nvPr/>
        </p:nvCxnSpPr>
        <p:spPr>
          <a:xfrm flipH="1">
            <a:off x="5114229" y="4728779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8878E4E-CE9F-2847-9084-A7CEB00240D8}"/>
              </a:ext>
            </a:extLst>
          </p:cNvPr>
          <p:cNvCxnSpPr>
            <a:cxnSpLocks/>
          </p:cNvCxnSpPr>
          <p:nvPr/>
        </p:nvCxnSpPr>
        <p:spPr>
          <a:xfrm flipH="1">
            <a:off x="5589396" y="4727810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0A8E460-6381-1247-8CEB-61402A21E2D2}"/>
              </a:ext>
            </a:extLst>
          </p:cNvPr>
          <p:cNvCxnSpPr>
            <a:cxnSpLocks/>
          </p:cNvCxnSpPr>
          <p:nvPr/>
        </p:nvCxnSpPr>
        <p:spPr>
          <a:xfrm flipH="1">
            <a:off x="5590156" y="4728779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8D599B-BA2C-B64E-A0C4-A1FA78C2B0F0}"/>
              </a:ext>
            </a:extLst>
          </p:cNvPr>
          <p:cNvCxnSpPr>
            <a:cxnSpLocks/>
          </p:cNvCxnSpPr>
          <p:nvPr/>
        </p:nvCxnSpPr>
        <p:spPr>
          <a:xfrm>
            <a:off x="5584777" y="4714743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35D48AC-B97F-8746-8EBD-D91A4AA359C6}"/>
              </a:ext>
            </a:extLst>
          </p:cNvPr>
          <p:cNvCxnSpPr>
            <a:cxnSpLocks/>
          </p:cNvCxnSpPr>
          <p:nvPr/>
        </p:nvCxnSpPr>
        <p:spPr>
          <a:xfrm flipH="1">
            <a:off x="6094241" y="4726773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5AC2EC-E78D-DE47-851D-206166D33D5C}"/>
              </a:ext>
            </a:extLst>
          </p:cNvPr>
          <p:cNvCxnSpPr>
            <a:cxnSpLocks/>
          </p:cNvCxnSpPr>
          <p:nvPr/>
        </p:nvCxnSpPr>
        <p:spPr>
          <a:xfrm flipH="1">
            <a:off x="6092959" y="4729561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16FC84D-367C-DC4C-AA56-EF1BC45A1A9F}"/>
              </a:ext>
            </a:extLst>
          </p:cNvPr>
          <p:cNvCxnSpPr>
            <a:cxnSpLocks/>
          </p:cNvCxnSpPr>
          <p:nvPr/>
        </p:nvCxnSpPr>
        <p:spPr>
          <a:xfrm>
            <a:off x="5590596" y="4727676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5175285-7740-1540-9AE9-52D909BAE5AD}"/>
              </a:ext>
            </a:extLst>
          </p:cNvPr>
          <p:cNvCxnSpPr>
            <a:cxnSpLocks/>
          </p:cNvCxnSpPr>
          <p:nvPr/>
        </p:nvCxnSpPr>
        <p:spPr>
          <a:xfrm>
            <a:off x="6589033" y="4734087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175442F-1E26-3E4C-9BC9-4090307B268A}"/>
              </a:ext>
            </a:extLst>
          </p:cNvPr>
          <p:cNvCxnSpPr>
            <a:cxnSpLocks/>
          </p:cNvCxnSpPr>
          <p:nvPr/>
        </p:nvCxnSpPr>
        <p:spPr>
          <a:xfrm>
            <a:off x="6089282" y="4734260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CE7D3CD-AAA6-B84A-A912-8495F656484E}"/>
              </a:ext>
            </a:extLst>
          </p:cNvPr>
          <p:cNvCxnSpPr>
            <a:cxnSpLocks/>
          </p:cNvCxnSpPr>
          <p:nvPr/>
        </p:nvCxnSpPr>
        <p:spPr>
          <a:xfrm>
            <a:off x="5590818" y="4733346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9680BC4-DAF8-0143-84F5-04D3447A7B68}"/>
              </a:ext>
            </a:extLst>
          </p:cNvPr>
          <p:cNvCxnSpPr>
            <a:cxnSpLocks/>
          </p:cNvCxnSpPr>
          <p:nvPr/>
        </p:nvCxnSpPr>
        <p:spPr>
          <a:xfrm>
            <a:off x="6582456" y="4737735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D9C555E-4BCA-E246-BCA4-65F9915DFE87}"/>
              </a:ext>
            </a:extLst>
          </p:cNvPr>
          <p:cNvCxnSpPr>
            <a:cxnSpLocks/>
          </p:cNvCxnSpPr>
          <p:nvPr/>
        </p:nvCxnSpPr>
        <p:spPr>
          <a:xfrm>
            <a:off x="6095656" y="4733270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FECD472-8487-8F43-905D-F38EF9AF2499}"/>
              </a:ext>
            </a:extLst>
          </p:cNvPr>
          <p:cNvCxnSpPr>
            <a:cxnSpLocks/>
          </p:cNvCxnSpPr>
          <p:nvPr/>
        </p:nvCxnSpPr>
        <p:spPr>
          <a:xfrm>
            <a:off x="5590818" y="4726773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D51707F0-D2F0-634F-AAC4-2A39A4667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060500"/>
              </p:ext>
            </p:extLst>
          </p:nvPr>
        </p:nvGraphicFramePr>
        <p:xfrm>
          <a:off x="4845613" y="551407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542BEF9-BF1E-7843-B76B-002F96C80BF6}"/>
              </a:ext>
            </a:extLst>
          </p:cNvPr>
          <p:cNvCxnSpPr>
            <a:cxnSpLocks/>
            <a:stCxn id="4" idx="3"/>
            <a:endCxn id="32" idx="1"/>
          </p:cNvCxnSpPr>
          <p:nvPr/>
        </p:nvCxnSpPr>
        <p:spPr>
          <a:xfrm flipV="1">
            <a:off x="3470108" y="1004014"/>
            <a:ext cx="1367817" cy="95788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8A30BB5-529C-534B-B923-0C6693E2D256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470108" y="2689116"/>
            <a:ext cx="1819165" cy="42054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4A3A76A-9625-9847-BED0-116CBDED42F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470108" y="4262191"/>
            <a:ext cx="1789125" cy="26644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2BE9BAA5-E032-E141-8C71-6E72E6EBED87}"/>
              </a:ext>
            </a:extLst>
          </p:cNvPr>
          <p:cNvSpPr txBox="1"/>
          <p:nvPr/>
        </p:nvSpPr>
        <p:spPr>
          <a:xfrm>
            <a:off x="7350326" y="1182227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Decrease dimension by a factor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AD4634F-37F1-904A-BD22-A51296172A6F}"/>
              </a:ext>
            </a:extLst>
          </p:cNvPr>
          <p:cNvSpPr txBox="1"/>
          <p:nvPr/>
        </p:nvSpPr>
        <p:spPr>
          <a:xfrm>
            <a:off x="7253893" y="4590741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Increase dimension by a factor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71701CF-8CCE-A240-B7D4-CDA5B0E66AA4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 flipH="1">
            <a:off x="2334252" y="987205"/>
            <a:ext cx="1754" cy="731804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34F5D7B-757D-A540-89FD-CA61CAE8E2A1}"/>
              </a:ext>
            </a:extLst>
          </p:cNvPr>
          <p:cNvCxnSpPr>
            <a:cxnSpLocks/>
          </p:cNvCxnSpPr>
          <p:nvPr/>
        </p:nvCxnSpPr>
        <p:spPr>
          <a:xfrm flipH="1">
            <a:off x="990669" y="1285875"/>
            <a:ext cx="13500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B934325-54F4-F546-8D3F-C072F4B74D2F}"/>
              </a:ext>
            </a:extLst>
          </p:cNvPr>
          <p:cNvCxnSpPr>
            <a:cxnSpLocks/>
          </p:cNvCxnSpPr>
          <p:nvPr/>
        </p:nvCxnSpPr>
        <p:spPr>
          <a:xfrm>
            <a:off x="1005892" y="1269833"/>
            <a:ext cx="0" cy="427320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7CD98F0-719E-504A-B6BD-1A7AEFF4B2B1}"/>
              </a:ext>
            </a:extLst>
          </p:cNvPr>
          <p:cNvCxnSpPr>
            <a:cxnSpLocks/>
          </p:cNvCxnSpPr>
          <p:nvPr/>
        </p:nvCxnSpPr>
        <p:spPr>
          <a:xfrm flipH="1">
            <a:off x="2330036" y="5024186"/>
            <a:ext cx="1754" cy="370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A3ACB95-CFDB-BD43-8522-AD08ED338D72}"/>
                  </a:ext>
                </a:extLst>
              </p:cNvPr>
              <p:cNvSpPr txBox="1"/>
              <p:nvPr/>
            </p:nvSpPr>
            <p:spPr>
              <a:xfrm>
                <a:off x="2204227" y="5391226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A3ACB95-CFDB-BD43-8522-AD08ED338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227" y="5391226"/>
                <a:ext cx="253274" cy="276999"/>
              </a:xfrm>
              <a:prstGeom prst="rect">
                <a:avLst/>
              </a:prstGeom>
              <a:blipFill>
                <a:blip r:embed="rId4"/>
                <a:stretch>
                  <a:fillRect l="-23810" r="-1904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46D8AB3-F149-4A44-890F-A36559718E8D}"/>
              </a:ext>
            </a:extLst>
          </p:cNvPr>
          <p:cNvCxnSpPr>
            <a:cxnSpLocks/>
          </p:cNvCxnSpPr>
          <p:nvPr/>
        </p:nvCxnSpPr>
        <p:spPr>
          <a:xfrm>
            <a:off x="1005892" y="5529726"/>
            <a:ext cx="1130400" cy="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85B181B-F11D-AF4B-A9D0-82BAD472D860}"/>
              </a:ext>
            </a:extLst>
          </p:cNvPr>
          <p:cNvCxnSpPr>
            <a:cxnSpLocks/>
          </p:cNvCxnSpPr>
          <p:nvPr/>
        </p:nvCxnSpPr>
        <p:spPr>
          <a:xfrm flipH="1">
            <a:off x="2332497" y="5627454"/>
            <a:ext cx="1754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4F858080-7A75-044D-BE02-7583435C5B1C}"/>
                  </a:ext>
                </a:extLst>
              </p:cNvPr>
              <p:cNvSpPr/>
              <p:nvPr/>
            </p:nvSpPr>
            <p:spPr>
              <a:xfrm>
                <a:off x="10264245" y="1702200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4F858080-7A75-044D-BE02-7583435C5B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245" y="1702200"/>
                <a:ext cx="2271712" cy="485775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1F2551A-BCBB-594F-8BA5-F3796212A40D}"/>
                  </a:ext>
                </a:extLst>
              </p:cNvPr>
              <p:cNvSpPr/>
              <p:nvPr/>
            </p:nvSpPr>
            <p:spPr>
              <a:xfrm>
                <a:off x="10264245" y="2849962"/>
                <a:ext cx="2271712" cy="48577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Group 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1F2551A-BCBB-594F-8BA5-F3796212A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245" y="2849962"/>
                <a:ext cx="2271712" cy="485775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7775D9E-0656-0D45-8BB2-5487817AF499}"/>
                  </a:ext>
                </a:extLst>
              </p:cNvPr>
              <p:cNvSpPr/>
              <p:nvPr/>
            </p:nvSpPr>
            <p:spPr>
              <a:xfrm>
                <a:off x="10264245" y="4002494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7775D9E-0656-0D45-8BB2-5487817AF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245" y="4002494"/>
                <a:ext cx="2271712" cy="485775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ectangle 98">
            <a:extLst>
              <a:ext uri="{FF2B5EF4-FFF2-40B4-BE49-F238E27FC236}">
                <a16:creationId xmlns:a16="http://schemas.microsoft.com/office/drawing/2014/main" id="{B18953B3-1321-C141-BE7F-13919B40912F}"/>
              </a:ext>
            </a:extLst>
          </p:cNvPr>
          <p:cNvSpPr/>
          <p:nvPr/>
        </p:nvSpPr>
        <p:spPr>
          <a:xfrm>
            <a:off x="10264245" y="2211787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EE558D7-D93F-6D48-8B5B-2E169B2C815A}"/>
              </a:ext>
            </a:extLst>
          </p:cNvPr>
          <p:cNvSpPr/>
          <p:nvPr/>
        </p:nvSpPr>
        <p:spPr>
          <a:xfrm>
            <a:off x="10264245" y="3359550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9DB6913-2DDC-7144-964D-AECE5DF37D95}"/>
              </a:ext>
            </a:extLst>
          </p:cNvPr>
          <p:cNvSpPr/>
          <p:nvPr/>
        </p:nvSpPr>
        <p:spPr>
          <a:xfrm>
            <a:off x="10264245" y="4521602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B102F1FE-F748-9148-BA56-610B6CB3C72C}"/>
              </a:ext>
            </a:extLst>
          </p:cNvPr>
          <p:cNvSpPr/>
          <p:nvPr/>
        </p:nvSpPr>
        <p:spPr>
          <a:xfrm>
            <a:off x="9824410" y="1011889"/>
            <a:ext cx="2999052" cy="5144979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209EFD8-D02A-F34F-83CC-FA1CDA16355E}"/>
              </a:ext>
            </a:extLst>
          </p:cNvPr>
          <p:cNvSpPr txBox="1"/>
          <p:nvPr/>
        </p:nvSpPr>
        <p:spPr>
          <a:xfrm>
            <a:off x="9980248" y="385621"/>
            <a:ext cx="2843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ResNeXt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C28F425-A8C8-674A-9116-4C8A2707B05A}"/>
              </a:ext>
            </a:extLst>
          </p:cNvPr>
          <p:cNvSpPr txBox="1"/>
          <p:nvPr/>
        </p:nvSpPr>
        <p:spPr>
          <a:xfrm>
            <a:off x="9978494" y="6195452"/>
            <a:ext cx="2843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Residual Block</a:t>
            </a:r>
          </a:p>
        </p:txBody>
      </p:sp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E53FA040-07E9-254C-B9EC-4AAA5056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731562"/>
              </p:ext>
            </p:extLst>
          </p:nvPr>
        </p:nvGraphicFramePr>
        <p:xfrm>
          <a:off x="13903774" y="253987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B45E9D5E-30AF-1347-ADEC-F0D79BB7692D}"/>
              </a:ext>
            </a:extLst>
          </p:cNvPr>
          <p:cNvSpPr txBox="1"/>
          <p:nvPr/>
        </p:nvSpPr>
        <p:spPr>
          <a:xfrm>
            <a:off x="13903774" y="361023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107" name="Table 106">
            <a:extLst>
              <a:ext uri="{FF2B5EF4-FFF2-40B4-BE49-F238E27FC236}">
                <a16:creationId xmlns:a16="http://schemas.microsoft.com/office/drawing/2014/main" id="{37294061-E94B-D14D-A466-54977B07D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9007"/>
              </p:ext>
            </p:extLst>
          </p:nvPr>
        </p:nvGraphicFramePr>
        <p:xfrm>
          <a:off x="13903774" y="367718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3CD8C18-0175-2E47-B21E-FBA2C81D8557}"/>
              </a:ext>
            </a:extLst>
          </p:cNvPr>
          <p:cNvCxnSpPr>
            <a:cxnSpLocks/>
          </p:cNvCxnSpPr>
          <p:nvPr/>
        </p:nvCxnSpPr>
        <p:spPr>
          <a:xfrm>
            <a:off x="15149300" y="291071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5369DF5-18D6-4F4D-A3E7-AD781D6345BF}"/>
              </a:ext>
            </a:extLst>
          </p:cNvPr>
          <p:cNvCxnSpPr>
            <a:cxnSpLocks/>
          </p:cNvCxnSpPr>
          <p:nvPr/>
        </p:nvCxnSpPr>
        <p:spPr>
          <a:xfrm>
            <a:off x="16165300" y="291071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50152E3-C6D0-6048-8290-71D53AA3AE38}"/>
              </a:ext>
            </a:extLst>
          </p:cNvPr>
          <p:cNvCxnSpPr>
            <a:cxnSpLocks/>
          </p:cNvCxnSpPr>
          <p:nvPr/>
        </p:nvCxnSpPr>
        <p:spPr>
          <a:xfrm flipH="1">
            <a:off x="14642627" y="2910715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028CC57-E36B-F44F-87B2-7FE8D54AE09E}"/>
              </a:ext>
            </a:extLst>
          </p:cNvPr>
          <p:cNvCxnSpPr>
            <a:cxnSpLocks/>
          </p:cNvCxnSpPr>
          <p:nvPr/>
        </p:nvCxnSpPr>
        <p:spPr>
          <a:xfrm flipH="1">
            <a:off x="15638312" y="2919959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EC4ECF9E-4ECC-3B4B-8948-2481733E9B13}"/>
              </a:ext>
            </a:extLst>
          </p:cNvPr>
          <p:cNvCxnSpPr>
            <a:cxnSpLocks/>
          </p:cNvCxnSpPr>
          <p:nvPr/>
        </p:nvCxnSpPr>
        <p:spPr>
          <a:xfrm>
            <a:off x="14646095" y="290523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7E957D7-D752-934D-A62F-7F4FA034826E}"/>
              </a:ext>
            </a:extLst>
          </p:cNvPr>
          <p:cNvCxnSpPr>
            <a:cxnSpLocks/>
          </p:cNvCxnSpPr>
          <p:nvPr/>
        </p:nvCxnSpPr>
        <p:spPr>
          <a:xfrm>
            <a:off x="15645524" y="291163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E76468F-40C8-4143-B4A7-3F4D9DF514C3}"/>
              </a:ext>
            </a:extLst>
          </p:cNvPr>
          <p:cNvCxnSpPr>
            <a:cxnSpLocks/>
          </p:cNvCxnSpPr>
          <p:nvPr/>
        </p:nvCxnSpPr>
        <p:spPr>
          <a:xfrm>
            <a:off x="14646920" y="2905923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2E66592-B333-7F40-9FED-D25AAD1F193B}"/>
              </a:ext>
            </a:extLst>
          </p:cNvPr>
          <p:cNvCxnSpPr>
            <a:cxnSpLocks/>
          </p:cNvCxnSpPr>
          <p:nvPr/>
        </p:nvCxnSpPr>
        <p:spPr>
          <a:xfrm>
            <a:off x="15651176" y="2925267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Table 115">
            <a:extLst>
              <a:ext uri="{FF2B5EF4-FFF2-40B4-BE49-F238E27FC236}">
                <a16:creationId xmlns:a16="http://schemas.microsoft.com/office/drawing/2014/main" id="{4B1266A3-1F8C-A045-8DA9-90C2224ECE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516875"/>
              </p:ext>
            </p:extLst>
          </p:nvPr>
        </p:nvGraphicFramePr>
        <p:xfrm>
          <a:off x="13903774" y="83433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17" name="Table 116">
            <a:extLst>
              <a:ext uri="{FF2B5EF4-FFF2-40B4-BE49-F238E27FC236}">
                <a16:creationId xmlns:a16="http://schemas.microsoft.com/office/drawing/2014/main" id="{B0C3FBC0-8BE5-264A-8934-F9EF4460E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613352"/>
              </p:ext>
            </p:extLst>
          </p:nvPr>
        </p:nvGraphicFramePr>
        <p:xfrm>
          <a:off x="13903774" y="197164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D687D6B-C415-9E4D-9683-5C1E39AA067B}"/>
              </a:ext>
            </a:extLst>
          </p:cNvPr>
          <p:cNvCxnSpPr>
            <a:cxnSpLocks/>
          </p:cNvCxnSpPr>
          <p:nvPr/>
        </p:nvCxnSpPr>
        <p:spPr>
          <a:xfrm>
            <a:off x="15153006" y="120539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136F2DA-F350-6A45-ADA3-E82493ABDE0D}"/>
              </a:ext>
            </a:extLst>
          </p:cNvPr>
          <p:cNvCxnSpPr>
            <a:cxnSpLocks/>
          </p:cNvCxnSpPr>
          <p:nvPr/>
        </p:nvCxnSpPr>
        <p:spPr>
          <a:xfrm>
            <a:off x="16169006" y="120539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EF5926E-3DA6-DF4F-8BE6-3C8BA2F1C59F}"/>
              </a:ext>
            </a:extLst>
          </p:cNvPr>
          <p:cNvCxnSpPr>
            <a:cxnSpLocks/>
          </p:cNvCxnSpPr>
          <p:nvPr/>
        </p:nvCxnSpPr>
        <p:spPr>
          <a:xfrm flipH="1">
            <a:off x="14646333" y="1205394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CFF90CB-FB85-E748-9A09-CE7AA5CF1C7D}"/>
              </a:ext>
            </a:extLst>
          </p:cNvPr>
          <p:cNvCxnSpPr>
            <a:cxnSpLocks/>
          </p:cNvCxnSpPr>
          <p:nvPr/>
        </p:nvCxnSpPr>
        <p:spPr>
          <a:xfrm flipH="1">
            <a:off x="15642018" y="1214638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07F7CA7-7E38-5145-B5DA-A23E3502766A}"/>
              </a:ext>
            </a:extLst>
          </p:cNvPr>
          <p:cNvCxnSpPr>
            <a:cxnSpLocks/>
          </p:cNvCxnSpPr>
          <p:nvPr/>
        </p:nvCxnSpPr>
        <p:spPr>
          <a:xfrm>
            <a:off x="15164329" y="1205394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73AC72A-B413-5046-A56C-8372D753F86B}"/>
              </a:ext>
            </a:extLst>
          </p:cNvPr>
          <p:cNvCxnSpPr>
            <a:cxnSpLocks/>
          </p:cNvCxnSpPr>
          <p:nvPr/>
        </p:nvCxnSpPr>
        <p:spPr>
          <a:xfrm>
            <a:off x="14159866" y="1223882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B3E1D932-BA3A-0D40-A915-FD5314BEA020}"/>
              </a:ext>
            </a:extLst>
          </p:cNvPr>
          <p:cNvCxnSpPr>
            <a:cxnSpLocks/>
          </p:cNvCxnSpPr>
          <p:nvPr/>
        </p:nvCxnSpPr>
        <p:spPr>
          <a:xfrm>
            <a:off x="14159864" y="1222713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E78E473-12DC-024C-9446-A37491385B5E}"/>
              </a:ext>
            </a:extLst>
          </p:cNvPr>
          <p:cNvCxnSpPr>
            <a:cxnSpLocks/>
          </p:cNvCxnSpPr>
          <p:nvPr/>
        </p:nvCxnSpPr>
        <p:spPr>
          <a:xfrm>
            <a:off x="14159865" y="1222713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71A6D31-5018-004B-87BC-8F267490377F}"/>
              </a:ext>
            </a:extLst>
          </p:cNvPr>
          <p:cNvCxnSpPr>
            <a:cxnSpLocks/>
          </p:cNvCxnSpPr>
          <p:nvPr/>
        </p:nvCxnSpPr>
        <p:spPr>
          <a:xfrm>
            <a:off x="14149706" y="1220119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3849499-C05F-7A41-A1BC-95C8406B12DE}"/>
              </a:ext>
            </a:extLst>
          </p:cNvPr>
          <p:cNvCxnSpPr>
            <a:cxnSpLocks/>
          </p:cNvCxnSpPr>
          <p:nvPr/>
        </p:nvCxnSpPr>
        <p:spPr>
          <a:xfrm>
            <a:off x="14649801" y="119991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77FE477B-8608-4648-8A57-590BCDA68A7A}"/>
              </a:ext>
            </a:extLst>
          </p:cNvPr>
          <p:cNvCxnSpPr>
            <a:cxnSpLocks/>
          </p:cNvCxnSpPr>
          <p:nvPr/>
        </p:nvCxnSpPr>
        <p:spPr>
          <a:xfrm>
            <a:off x="15649230" y="120630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56AA020-944E-944E-8D4B-CDE094E410FD}"/>
              </a:ext>
            </a:extLst>
          </p:cNvPr>
          <p:cNvCxnSpPr>
            <a:cxnSpLocks/>
          </p:cNvCxnSpPr>
          <p:nvPr/>
        </p:nvCxnSpPr>
        <p:spPr>
          <a:xfrm flipH="1">
            <a:off x="14655245" y="1213669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A60487A-CD78-A74B-8CBE-C45B8EAB8EC8}"/>
              </a:ext>
            </a:extLst>
          </p:cNvPr>
          <p:cNvCxnSpPr>
            <a:cxnSpLocks/>
          </p:cNvCxnSpPr>
          <p:nvPr/>
        </p:nvCxnSpPr>
        <p:spPr>
          <a:xfrm flipH="1">
            <a:off x="14656005" y="1214638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B1A7A97-7A9F-F14D-920C-B97651D461D8}"/>
              </a:ext>
            </a:extLst>
          </p:cNvPr>
          <p:cNvCxnSpPr>
            <a:cxnSpLocks/>
          </p:cNvCxnSpPr>
          <p:nvPr/>
        </p:nvCxnSpPr>
        <p:spPr>
          <a:xfrm flipH="1">
            <a:off x="14641555" y="1221676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4549A32-532F-EF4E-819E-2646CB09DCE6}"/>
              </a:ext>
            </a:extLst>
          </p:cNvPr>
          <p:cNvCxnSpPr>
            <a:cxnSpLocks/>
          </p:cNvCxnSpPr>
          <p:nvPr/>
        </p:nvCxnSpPr>
        <p:spPr>
          <a:xfrm>
            <a:off x="14650626" y="1200602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ECA57D-0722-144A-BE14-356CB12B8B35}"/>
              </a:ext>
            </a:extLst>
          </p:cNvPr>
          <p:cNvCxnSpPr>
            <a:cxnSpLocks/>
          </p:cNvCxnSpPr>
          <p:nvPr/>
        </p:nvCxnSpPr>
        <p:spPr>
          <a:xfrm flipH="1">
            <a:off x="15160090" y="1212632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F054564-7A6E-6141-9DB9-4DE16AF97F71}"/>
              </a:ext>
            </a:extLst>
          </p:cNvPr>
          <p:cNvCxnSpPr>
            <a:cxnSpLocks/>
          </p:cNvCxnSpPr>
          <p:nvPr/>
        </p:nvCxnSpPr>
        <p:spPr>
          <a:xfrm flipH="1">
            <a:off x="15158808" y="1215420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6B8CCC4-053B-7C49-86F2-0118791E9ECA}"/>
              </a:ext>
            </a:extLst>
          </p:cNvPr>
          <p:cNvCxnSpPr>
            <a:cxnSpLocks/>
          </p:cNvCxnSpPr>
          <p:nvPr/>
        </p:nvCxnSpPr>
        <p:spPr>
          <a:xfrm flipH="1">
            <a:off x="15154788" y="1214638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D89A15E-06D2-0F46-A74D-FE6AFBBD243B}"/>
              </a:ext>
            </a:extLst>
          </p:cNvPr>
          <p:cNvCxnSpPr>
            <a:cxnSpLocks/>
          </p:cNvCxnSpPr>
          <p:nvPr/>
        </p:nvCxnSpPr>
        <p:spPr>
          <a:xfrm>
            <a:off x="14656445" y="1213535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E455F1D-9EFE-4845-99D7-2D6BAF564F26}"/>
              </a:ext>
            </a:extLst>
          </p:cNvPr>
          <p:cNvCxnSpPr>
            <a:cxnSpLocks/>
          </p:cNvCxnSpPr>
          <p:nvPr/>
        </p:nvCxnSpPr>
        <p:spPr>
          <a:xfrm flipH="1">
            <a:off x="15657202" y="1220119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3B78EC8-9AD0-DE4F-A62D-C4753A486966}"/>
              </a:ext>
            </a:extLst>
          </p:cNvPr>
          <p:cNvCxnSpPr>
            <a:cxnSpLocks/>
          </p:cNvCxnSpPr>
          <p:nvPr/>
        </p:nvCxnSpPr>
        <p:spPr>
          <a:xfrm flipH="1">
            <a:off x="16175448" y="1217235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C899BA9-2982-3F4E-BD47-04BE3EA6D896}"/>
              </a:ext>
            </a:extLst>
          </p:cNvPr>
          <p:cNvCxnSpPr>
            <a:cxnSpLocks/>
          </p:cNvCxnSpPr>
          <p:nvPr/>
        </p:nvCxnSpPr>
        <p:spPr>
          <a:xfrm>
            <a:off x="15654882" y="1219946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C8FE0FC-2D35-7F41-921D-31E978FFD882}"/>
              </a:ext>
            </a:extLst>
          </p:cNvPr>
          <p:cNvCxnSpPr>
            <a:cxnSpLocks/>
          </p:cNvCxnSpPr>
          <p:nvPr/>
        </p:nvCxnSpPr>
        <p:spPr>
          <a:xfrm>
            <a:off x="15155131" y="1220119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BA53E9F-D946-7D44-8C44-E615821495DB}"/>
              </a:ext>
            </a:extLst>
          </p:cNvPr>
          <p:cNvCxnSpPr>
            <a:cxnSpLocks/>
          </p:cNvCxnSpPr>
          <p:nvPr/>
        </p:nvCxnSpPr>
        <p:spPr>
          <a:xfrm>
            <a:off x="14656667" y="1219205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3017DBC2-0418-5644-8D4A-925B114CE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231076"/>
              </p:ext>
            </p:extLst>
          </p:nvPr>
        </p:nvGraphicFramePr>
        <p:xfrm>
          <a:off x="13903774" y="436422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FB5A0506-27CE-8945-8BE2-3D25D8A42B66}"/>
              </a:ext>
            </a:extLst>
          </p:cNvPr>
          <p:cNvCxnSpPr>
            <a:cxnSpLocks/>
          </p:cNvCxnSpPr>
          <p:nvPr/>
        </p:nvCxnSpPr>
        <p:spPr>
          <a:xfrm>
            <a:off x="15153006" y="473528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A2BE5B7-B326-9D43-9702-985CA7BDBE92}"/>
              </a:ext>
            </a:extLst>
          </p:cNvPr>
          <p:cNvCxnSpPr>
            <a:cxnSpLocks/>
          </p:cNvCxnSpPr>
          <p:nvPr/>
        </p:nvCxnSpPr>
        <p:spPr>
          <a:xfrm>
            <a:off x="16169006" y="473528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9DBEFFF1-8BC4-FC43-B856-4685E827C9CA}"/>
              </a:ext>
            </a:extLst>
          </p:cNvPr>
          <p:cNvCxnSpPr>
            <a:cxnSpLocks/>
          </p:cNvCxnSpPr>
          <p:nvPr/>
        </p:nvCxnSpPr>
        <p:spPr>
          <a:xfrm flipH="1">
            <a:off x="14646333" y="4735280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B9DFD0F2-8A83-AA47-BAA5-D25DF9F6CAD7}"/>
              </a:ext>
            </a:extLst>
          </p:cNvPr>
          <p:cNvCxnSpPr>
            <a:cxnSpLocks/>
          </p:cNvCxnSpPr>
          <p:nvPr/>
        </p:nvCxnSpPr>
        <p:spPr>
          <a:xfrm flipH="1">
            <a:off x="15642018" y="4744524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51860D8-53B7-194F-988F-03E3CE6A31C5}"/>
              </a:ext>
            </a:extLst>
          </p:cNvPr>
          <p:cNvCxnSpPr>
            <a:cxnSpLocks/>
          </p:cNvCxnSpPr>
          <p:nvPr/>
        </p:nvCxnSpPr>
        <p:spPr>
          <a:xfrm>
            <a:off x="15164329" y="4735280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C1F1533-51F3-884B-A1C9-2B3B37A93CFB}"/>
              </a:ext>
            </a:extLst>
          </p:cNvPr>
          <p:cNvCxnSpPr>
            <a:cxnSpLocks/>
          </p:cNvCxnSpPr>
          <p:nvPr/>
        </p:nvCxnSpPr>
        <p:spPr>
          <a:xfrm>
            <a:off x="16168435" y="4752599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8C9A6FAE-3315-094C-907C-B76F993A6511}"/>
              </a:ext>
            </a:extLst>
          </p:cNvPr>
          <p:cNvCxnSpPr>
            <a:cxnSpLocks/>
          </p:cNvCxnSpPr>
          <p:nvPr/>
        </p:nvCxnSpPr>
        <p:spPr>
          <a:xfrm flipH="1">
            <a:off x="14143870" y="4735934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237A62F-ED88-F747-8457-1488D87ADDBF}"/>
              </a:ext>
            </a:extLst>
          </p:cNvPr>
          <p:cNvCxnSpPr>
            <a:cxnSpLocks/>
          </p:cNvCxnSpPr>
          <p:nvPr/>
        </p:nvCxnSpPr>
        <p:spPr>
          <a:xfrm>
            <a:off x="14649801" y="472979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51CD08DA-157B-3A42-97AD-84BA5C70662C}"/>
              </a:ext>
            </a:extLst>
          </p:cNvPr>
          <p:cNvCxnSpPr>
            <a:cxnSpLocks/>
          </p:cNvCxnSpPr>
          <p:nvPr/>
        </p:nvCxnSpPr>
        <p:spPr>
          <a:xfrm>
            <a:off x="15649230" y="473619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F34039F-F18F-2B4F-BE21-0C7B8ED95444}"/>
              </a:ext>
            </a:extLst>
          </p:cNvPr>
          <p:cNvCxnSpPr>
            <a:cxnSpLocks/>
          </p:cNvCxnSpPr>
          <p:nvPr/>
        </p:nvCxnSpPr>
        <p:spPr>
          <a:xfrm flipH="1">
            <a:off x="14154969" y="4735934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5F54FA2-FBBB-4D46-83CD-2AB4AA571FAD}"/>
              </a:ext>
            </a:extLst>
          </p:cNvPr>
          <p:cNvCxnSpPr>
            <a:cxnSpLocks/>
          </p:cNvCxnSpPr>
          <p:nvPr/>
        </p:nvCxnSpPr>
        <p:spPr>
          <a:xfrm flipH="1">
            <a:off x="14147222" y="4750005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37A14EB-6FAE-6442-A145-00F154A415E3}"/>
              </a:ext>
            </a:extLst>
          </p:cNvPr>
          <p:cNvCxnSpPr>
            <a:cxnSpLocks/>
          </p:cNvCxnSpPr>
          <p:nvPr/>
        </p:nvCxnSpPr>
        <p:spPr>
          <a:xfrm flipH="1">
            <a:off x="14180078" y="4744524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BDA86AE0-F8A7-5340-B59A-B20C22924763}"/>
              </a:ext>
            </a:extLst>
          </p:cNvPr>
          <p:cNvCxnSpPr>
            <a:cxnSpLocks/>
          </p:cNvCxnSpPr>
          <p:nvPr/>
        </p:nvCxnSpPr>
        <p:spPr>
          <a:xfrm flipH="1">
            <a:off x="14655245" y="4743555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5AFB3E3-6181-8B4E-A10B-A7DA889E328C}"/>
              </a:ext>
            </a:extLst>
          </p:cNvPr>
          <p:cNvCxnSpPr>
            <a:cxnSpLocks/>
          </p:cNvCxnSpPr>
          <p:nvPr/>
        </p:nvCxnSpPr>
        <p:spPr>
          <a:xfrm flipH="1">
            <a:off x="14656005" y="4744524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5BBD518D-3EA2-8049-BBC4-B5F82C820C8C}"/>
              </a:ext>
            </a:extLst>
          </p:cNvPr>
          <p:cNvCxnSpPr>
            <a:cxnSpLocks/>
          </p:cNvCxnSpPr>
          <p:nvPr/>
        </p:nvCxnSpPr>
        <p:spPr>
          <a:xfrm>
            <a:off x="14650626" y="4730488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5BECA30F-A99E-9F49-BC1B-42177657C4BF}"/>
              </a:ext>
            </a:extLst>
          </p:cNvPr>
          <p:cNvCxnSpPr>
            <a:cxnSpLocks/>
          </p:cNvCxnSpPr>
          <p:nvPr/>
        </p:nvCxnSpPr>
        <p:spPr>
          <a:xfrm flipH="1">
            <a:off x="15160090" y="474251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7694DF53-4302-B646-8C27-47B2329CA1F8}"/>
              </a:ext>
            </a:extLst>
          </p:cNvPr>
          <p:cNvCxnSpPr>
            <a:cxnSpLocks/>
          </p:cNvCxnSpPr>
          <p:nvPr/>
        </p:nvCxnSpPr>
        <p:spPr>
          <a:xfrm flipH="1">
            <a:off x="15158808" y="4745306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20A6CB4-87E6-0448-A7A3-2FBC0B926B85}"/>
              </a:ext>
            </a:extLst>
          </p:cNvPr>
          <p:cNvCxnSpPr>
            <a:cxnSpLocks/>
          </p:cNvCxnSpPr>
          <p:nvPr/>
        </p:nvCxnSpPr>
        <p:spPr>
          <a:xfrm>
            <a:off x="14656445" y="4743421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DCEBC74-986B-7E44-BCC7-802AC7D71F41}"/>
              </a:ext>
            </a:extLst>
          </p:cNvPr>
          <p:cNvCxnSpPr>
            <a:cxnSpLocks/>
          </p:cNvCxnSpPr>
          <p:nvPr/>
        </p:nvCxnSpPr>
        <p:spPr>
          <a:xfrm>
            <a:off x="15654882" y="4749832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7E55B743-AECB-ED4F-B986-A7A75BA60F5B}"/>
              </a:ext>
            </a:extLst>
          </p:cNvPr>
          <p:cNvCxnSpPr>
            <a:cxnSpLocks/>
          </p:cNvCxnSpPr>
          <p:nvPr/>
        </p:nvCxnSpPr>
        <p:spPr>
          <a:xfrm>
            <a:off x="15155131" y="4750005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BD3D03A-161C-3442-AC72-CB0F97F3EC51}"/>
              </a:ext>
            </a:extLst>
          </p:cNvPr>
          <p:cNvCxnSpPr>
            <a:cxnSpLocks/>
          </p:cNvCxnSpPr>
          <p:nvPr/>
        </p:nvCxnSpPr>
        <p:spPr>
          <a:xfrm>
            <a:off x="14656667" y="4749091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2832FC3C-D753-5844-A2C4-DEBA6A6D40FD}"/>
              </a:ext>
            </a:extLst>
          </p:cNvPr>
          <p:cNvCxnSpPr>
            <a:cxnSpLocks/>
          </p:cNvCxnSpPr>
          <p:nvPr/>
        </p:nvCxnSpPr>
        <p:spPr>
          <a:xfrm>
            <a:off x="15648305" y="4753480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8A4B6B9-623B-2B44-A785-95A5B7CE8DC6}"/>
              </a:ext>
            </a:extLst>
          </p:cNvPr>
          <p:cNvCxnSpPr>
            <a:cxnSpLocks/>
          </p:cNvCxnSpPr>
          <p:nvPr/>
        </p:nvCxnSpPr>
        <p:spPr>
          <a:xfrm>
            <a:off x="15161505" y="4749015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093E6D6-2626-AA4B-BF46-C5E9E3A23C0D}"/>
              </a:ext>
            </a:extLst>
          </p:cNvPr>
          <p:cNvCxnSpPr>
            <a:cxnSpLocks/>
          </p:cNvCxnSpPr>
          <p:nvPr/>
        </p:nvCxnSpPr>
        <p:spPr>
          <a:xfrm>
            <a:off x="14656667" y="4742518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7" name="Table 166">
            <a:extLst>
              <a:ext uri="{FF2B5EF4-FFF2-40B4-BE49-F238E27FC236}">
                <a16:creationId xmlns:a16="http://schemas.microsoft.com/office/drawing/2014/main" id="{4214279E-785E-6F4D-9E19-F042054D7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75383"/>
              </p:ext>
            </p:extLst>
          </p:nvPr>
        </p:nvGraphicFramePr>
        <p:xfrm>
          <a:off x="13911462" y="552981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D9550778-3C35-354B-A124-CA628C2C186B}"/>
              </a:ext>
            </a:extLst>
          </p:cNvPr>
          <p:cNvCxnSpPr>
            <a:cxnSpLocks/>
            <a:stCxn id="96" idx="3"/>
            <a:endCxn id="116" idx="1"/>
          </p:cNvCxnSpPr>
          <p:nvPr/>
        </p:nvCxnSpPr>
        <p:spPr>
          <a:xfrm flipV="1">
            <a:off x="12535957" y="1019759"/>
            <a:ext cx="1367817" cy="925329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2F9F7738-4795-3946-A412-30D21790CA58}"/>
              </a:ext>
            </a:extLst>
          </p:cNvPr>
          <p:cNvCxnSpPr>
            <a:cxnSpLocks/>
            <a:stCxn id="97" idx="3"/>
          </p:cNvCxnSpPr>
          <p:nvPr/>
        </p:nvCxnSpPr>
        <p:spPr>
          <a:xfrm flipV="1">
            <a:off x="12535957" y="2672307"/>
            <a:ext cx="1819165" cy="42054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387AE67B-C4B9-C746-BADA-45D88A703A62}"/>
              </a:ext>
            </a:extLst>
          </p:cNvPr>
          <p:cNvCxnSpPr>
            <a:cxnSpLocks/>
            <a:stCxn id="98" idx="3"/>
          </p:cNvCxnSpPr>
          <p:nvPr/>
        </p:nvCxnSpPr>
        <p:spPr>
          <a:xfrm>
            <a:off x="12535957" y="4245382"/>
            <a:ext cx="1789125" cy="26644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03C13740-1DAF-5C45-9DC8-797DC04097B7}"/>
              </a:ext>
            </a:extLst>
          </p:cNvPr>
          <p:cNvSpPr txBox="1"/>
          <p:nvPr/>
        </p:nvSpPr>
        <p:spPr>
          <a:xfrm>
            <a:off x="16416175" y="1197972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Decrease dimension by a factor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64184E1-BD28-0246-AD18-A9B4B98C1785}"/>
              </a:ext>
            </a:extLst>
          </p:cNvPr>
          <p:cNvSpPr txBox="1"/>
          <p:nvPr/>
        </p:nvSpPr>
        <p:spPr>
          <a:xfrm>
            <a:off x="16319742" y="4606486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Increase dimension by a factor</a:t>
            </a: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50164960-838F-F14D-8760-FA12E5269900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11400101" y="970396"/>
            <a:ext cx="1754" cy="731804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3E9F9664-84EC-C54D-BD26-2E47073347C9}"/>
              </a:ext>
            </a:extLst>
          </p:cNvPr>
          <p:cNvCxnSpPr>
            <a:cxnSpLocks/>
          </p:cNvCxnSpPr>
          <p:nvPr/>
        </p:nvCxnSpPr>
        <p:spPr>
          <a:xfrm flipH="1">
            <a:off x="10056518" y="1269066"/>
            <a:ext cx="13500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A34F4732-EF23-2E40-A653-F0F324A74BBB}"/>
              </a:ext>
            </a:extLst>
          </p:cNvPr>
          <p:cNvCxnSpPr>
            <a:cxnSpLocks/>
          </p:cNvCxnSpPr>
          <p:nvPr/>
        </p:nvCxnSpPr>
        <p:spPr>
          <a:xfrm>
            <a:off x="10071741" y="1253024"/>
            <a:ext cx="0" cy="427320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E4C8678A-21E4-AB49-8133-77BF3E1B9AA5}"/>
              </a:ext>
            </a:extLst>
          </p:cNvPr>
          <p:cNvCxnSpPr>
            <a:cxnSpLocks/>
          </p:cNvCxnSpPr>
          <p:nvPr/>
        </p:nvCxnSpPr>
        <p:spPr>
          <a:xfrm flipH="1">
            <a:off x="11395885" y="5007377"/>
            <a:ext cx="1754" cy="370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5751501-A92B-5C43-9EDF-E3584A2B8533}"/>
                  </a:ext>
                </a:extLst>
              </p:cNvPr>
              <p:cNvSpPr txBox="1"/>
              <p:nvPr/>
            </p:nvSpPr>
            <p:spPr>
              <a:xfrm>
                <a:off x="11270076" y="5374417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5751501-A92B-5C43-9EDF-E3584A2B8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0076" y="5374417"/>
                <a:ext cx="253274" cy="276999"/>
              </a:xfrm>
              <a:prstGeom prst="rect">
                <a:avLst/>
              </a:prstGeom>
              <a:blipFill>
                <a:blip r:embed="rId7"/>
                <a:stretch>
                  <a:fillRect l="-19048" r="-2381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C542C490-42CD-A24A-A937-C27A755A60CE}"/>
              </a:ext>
            </a:extLst>
          </p:cNvPr>
          <p:cNvCxnSpPr>
            <a:cxnSpLocks/>
          </p:cNvCxnSpPr>
          <p:nvPr/>
        </p:nvCxnSpPr>
        <p:spPr>
          <a:xfrm>
            <a:off x="10071741" y="5512917"/>
            <a:ext cx="1130400" cy="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15BB16C6-85E2-9A4D-9652-38B6C4291F44}"/>
              </a:ext>
            </a:extLst>
          </p:cNvPr>
          <p:cNvCxnSpPr>
            <a:cxnSpLocks/>
          </p:cNvCxnSpPr>
          <p:nvPr/>
        </p:nvCxnSpPr>
        <p:spPr>
          <a:xfrm flipH="1">
            <a:off x="11398346" y="5610645"/>
            <a:ext cx="1754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917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A3BA49B-1637-5D4B-8306-E705760130A8}"/>
              </a:ext>
            </a:extLst>
          </p:cNvPr>
          <p:cNvSpPr/>
          <p:nvPr/>
        </p:nvSpPr>
        <p:spPr>
          <a:xfrm>
            <a:off x="8284102" y="654008"/>
            <a:ext cx="3925642" cy="3796879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D81C12-C080-8149-9E1D-93E68D060723}"/>
              </a:ext>
            </a:extLst>
          </p:cNvPr>
          <p:cNvSpPr/>
          <p:nvPr/>
        </p:nvSpPr>
        <p:spPr>
          <a:xfrm>
            <a:off x="10324848" y="3537160"/>
            <a:ext cx="3253769" cy="1949236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A3FBFB5-38D5-D54D-AF81-7893246EF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094" y="1270000"/>
            <a:ext cx="4813300" cy="431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794136-FE5C-3940-8D5F-DC6D395DA5F4}"/>
              </a:ext>
            </a:extLst>
          </p:cNvPr>
          <p:cNvSpPr/>
          <p:nvPr/>
        </p:nvSpPr>
        <p:spPr>
          <a:xfrm>
            <a:off x="8307939" y="1133856"/>
            <a:ext cx="2286000" cy="768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3581EF-92FD-BD42-A47B-6B09B16667F8}"/>
              </a:ext>
            </a:extLst>
          </p:cNvPr>
          <p:cNvSpPr/>
          <p:nvPr/>
        </p:nvSpPr>
        <p:spPr>
          <a:xfrm>
            <a:off x="10880389" y="1191718"/>
            <a:ext cx="2698229" cy="158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F779D4-5A17-2049-B624-C25D4FEC2136}"/>
              </a:ext>
            </a:extLst>
          </p:cNvPr>
          <p:cNvSpPr/>
          <p:nvPr/>
        </p:nvSpPr>
        <p:spPr>
          <a:xfrm>
            <a:off x="9706131" y="1263604"/>
            <a:ext cx="1393630" cy="774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2C0821-F579-CA4C-BF35-C28320219268}"/>
              </a:ext>
            </a:extLst>
          </p:cNvPr>
          <p:cNvSpPr/>
          <p:nvPr/>
        </p:nvSpPr>
        <p:spPr>
          <a:xfrm rot="21096990">
            <a:off x="11259954" y="1907347"/>
            <a:ext cx="1296000" cy="129600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F975EC-4E49-DF4F-89EC-6B0E9B03B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660" y="2555347"/>
            <a:ext cx="87198" cy="79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26DC38-E3D2-D44C-AE7D-D6A3E479E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201" y="2466036"/>
            <a:ext cx="138026" cy="893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8DECE-AA53-324D-ABE4-40A129D8183C}"/>
              </a:ext>
            </a:extLst>
          </p:cNvPr>
          <p:cNvSpPr/>
          <p:nvPr/>
        </p:nvSpPr>
        <p:spPr>
          <a:xfrm>
            <a:off x="11513457" y="2434771"/>
            <a:ext cx="105229" cy="7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6B93BB-2111-834F-A713-C30452185758}"/>
              </a:ext>
            </a:extLst>
          </p:cNvPr>
          <p:cNvSpPr/>
          <p:nvPr/>
        </p:nvSpPr>
        <p:spPr>
          <a:xfrm rot="21066804">
            <a:off x="11986245" y="2315627"/>
            <a:ext cx="450000" cy="45000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12F65-6C7F-5841-B51D-E428AD880293}"/>
              </a:ext>
            </a:extLst>
          </p:cNvPr>
          <p:cNvSpPr txBox="1"/>
          <p:nvPr/>
        </p:nvSpPr>
        <p:spPr>
          <a:xfrm>
            <a:off x="12352535" y="2540928"/>
            <a:ext cx="1245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cs typeface="Times New Roman" panose="02020603050405020304" pitchFamily="18" charset="0"/>
              </a:rPr>
              <a:t>RoIAlign</a:t>
            </a:r>
            <a:r>
              <a:rPr lang="zh-CN" altLang="en-US" sz="12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cs typeface="Times New Roman" panose="02020603050405020304" pitchFamily="18" charset="0"/>
              </a:rPr>
              <a:t>Pooling</a:t>
            </a:r>
            <a:endParaRPr lang="en-US" sz="1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6C5CFE-5C33-A047-9327-D0A3E5D3699C}"/>
              </a:ext>
            </a:extLst>
          </p:cNvPr>
          <p:cNvSpPr/>
          <p:nvPr/>
        </p:nvSpPr>
        <p:spPr>
          <a:xfrm rot="21066804">
            <a:off x="11242618" y="2409379"/>
            <a:ext cx="450000" cy="450000"/>
          </a:xfrm>
          <a:prstGeom prst="rect">
            <a:avLst/>
          </a:prstGeom>
          <a:noFill/>
          <a:ln>
            <a:solidFill>
              <a:srgbClr val="FF0000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9DDFD4-7D38-8B4E-9BE8-4AB26D1330E8}"/>
              </a:ext>
            </a:extLst>
          </p:cNvPr>
          <p:cNvSpPr/>
          <p:nvPr/>
        </p:nvSpPr>
        <p:spPr>
          <a:xfrm rot="21066804">
            <a:off x="11783933" y="2274579"/>
            <a:ext cx="288000" cy="288000"/>
          </a:xfrm>
          <a:prstGeom prst="rect">
            <a:avLst/>
          </a:prstGeom>
          <a:noFill/>
          <a:ln>
            <a:solidFill>
              <a:srgbClr val="FF0000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C7112590-06FA-2443-9FAC-B143A6E3DDBC}"/>
              </a:ext>
            </a:extLst>
          </p:cNvPr>
          <p:cNvSpPr/>
          <p:nvPr/>
        </p:nvSpPr>
        <p:spPr>
          <a:xfrm>
            <a:off x="11467618" y="1422538"/>
            <a:ext cx="395224" cy="563658"/>
          </a:xfrm>
          <a:prstGeom prst="cub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F1031821-31ED-8A4A-8C3B-F779FEB52953}"/>
              </a:ext>
            </a:extLst>
          </p:cNvPr>
          <p:cNvSpPr/>
          <p:nvPr/>
        </p:nvSpPr>
        <p:spPr>
          <a:xfrm>
            <a:off x="11542468" y="2025748"/>
            <a:ext cx="184628" cy="372216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B7D79A-944D-AA41-863B-5DA9F92AB117}"/>
              </a:ext>
            </a:extLst>
          </p:cNvPr>
          <p:cNvSpPr/>
          <p:nvPr/>
        </p:nvSpPr>
        <p:spPr>
          <a:xfrm>
            <a:off x="10272614" y="811125"/>
            <a:ext cx="863467" cy="338574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rgbClr val="FFC000"/>
                </a:solidFill>
              </a:rPr>
              <a:t>Classification</a:t>
            </a:r>
            <a:r>
              <a:rPr lang="zh-CN" altLang="en-US" sz="1000">
                <a:solidFill>
                  <a:srgbClr val="FFC000"/>
                </a:solidFill>
              </a:rPr>
              <a:t> </a:t>
            </a:r>
            <a:r>
              <a:rPr lang="en-US" altLang="zh-CN" sz="1000" dirty="0">
                <a:solidFill>
                  <a:srgbClr val="FFC000"/>
                </a:solidFill>
              </a:rPr>
              <a:t>loss</a:t>
            </a:r>
            <a:endParaRPr lang="en-US" sz="1000" dirty="0">
              <a:solidFill>
                <a:srgbClr val="FFC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4C5B1E-780B-F84E-BA2B-CC11322C6119}"/>
              </a:ext>
            </a:extLst>
          </p:cNvPr>
          <p:cNvSpPr/>
          <p:nvPr/>
        </p:nvSpPr>
        <p:spPr>
          <a:xfrm>
            <a:off x="11172402" y="811124"/>
            <a:ext cx="951016" cy="338573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rgbClr val="FFC000"/>
                </a:solidFill>
              </a:rPr>
              <a:t>Bounding-box</a:t>
            </a:r>
            <a:r>
              <a:rPr lang="zh-CN" altLang="en-US" sz="1000">
                <a:solidFill>
                  <a:srgbClr val="FFC000"/>
                </a:solidFill>
              </a:rPr>
              <a:t> </a:t>
            </a:r>
            <a:r>
              <a:rPr lang="en-US" altLang="zh-CN" sz="1000" dirty="0">
                <a:solidFill>
                  <a:srgbClr val="FFC000"/>
                </a:solidFill>
              </a:rPr>
              <a:t>regression</a:t>
            </a:r>
            <a:r>
              <a:rPr lang="zh-CN" altLang="en-US" sz="1000">
                <a:solidFill>
                  <a:srgbClr val="FFC000"/>
                </a:solidFill>
              </a:rPr>
              <a:t> </a:t>
            </a:r>
            <a:r>
              <a:rPr lang="en-US" altLang="zh-CN" sz="1000" dirty="0">
                <a:solidFill>
                  <a:srgbClr val="FFC000"/>
                </a:solidFill>
              </a:rPr>
              <a:t>loss</a:t>
            </a:r>
            <a:endParaRPr lang="en-US" sz="1000" dirty="0">
              <a:solidFill>
                <a:srgbClr val="FFC000"/>
              </a:solidFill>
            </a:endParaRP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485170EC-2849-0C44-92E8-4A3CC8F61CE4}"/>
              </a:ext>
            </a:extLst>
          </p:cNvPr>
          <p:cNvSpPr/>
          <p:nvPr/>
        </p:nvSpPr>
        <p:spPr>
          <a:xfrm rot="17308911">
            <a:off x="11181751" y="1046713"/>
            <a:ext cx="184628" cy="533797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87050F11-0139-CA4E-A59B-CFD7D1D1B60C}"/>
              </a:ext>
            </a:extLst>
          </p:cNvPr>
          <p:cNvSpPr/>
          <p:nvPr/>
        </p:nvSpPr>
        <p:spPr>
          <a:xfrm>
            <a:off x="11596907" y="1175640"/>
            <a:ext cx="184628" cy="225887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BAAFE05B-E0F2-6B4A-A878-DB3D28A81833}"/>
              </a:ext>
            </a:extLst>
          </p:cNvPr>
          <p:cNvSpPr/>
          <p:nvPr/>
        </p:nvSpPr>
        <p:spPr>
          <a:xfrm>
            <a:off x="12304684" y="1462399"/>
            <a:ext cx="612876" cy="233536"/>
          </a:xfrm>
          <a:prstGeom prst="cub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277AFF-D530-0C42-945F-584843EF7AE9}"/>
              </a:ext>
            </a:extLst>
          </p:cNvPr>
          <p:cNvSpPr/>
          <p:nvPr/>
        </p:nvSpPr>
        <p:spPr>
          <a:xfrm>
            <a:off x="12292469" y="908020"/>
            <a:ext cx="706269" cy="282964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rgbClr val="FFC000"/>
                </a:solidFill>
              </a:rPr>
              <a:t>Mask</a:t>
            </a:r>
            <a:r>
              <a:rPr lang="zh-CN" altLang="en-US" sz="1000">
                <a:solidFill>
                  <a:srgbClr val="FFC000"/>
                </a:solidFill>
              </a:rPr>
              <a:t> </a:t>
            </a:r>
            <a:r>
              <a:rPr lang="en-US" altLang="zh-CN" sz="1000" dirty="0">
                <a:solidFill>
                  <a:srgbClr val="FFC000"/>
                </a:solidFill>
              </a:rPr>
              <a:t>loss</a:t>
            </a:r>
            <a:endParaRPr lang="en-US" sz="1000" dirty="0">
              <a:solidFill>
                <a:srgbClr val="FFC000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EC6134-73CD-3B4C-AA95-149BFC9D4B4C}"/>
              </a:ext>
            </a:extLst>
          </p:cNvPr>
          <p:cNvCxnSpPr>
            <a:cxnSpLocks/>
          </p:cNvCxnSpPr>
          <p:nvPr/>
        </p:nvCxnSpPr>
        <p:spPr>
          <a:xfrm>
            <a:off x="8391358" y="4450887"/>
            <a:ext cx="1921646" cy="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1CFCA5E-728C-2F4C-B79A-E395A1569928}"/>
              </a:ext>
            </a:extLst>
          </p:cNvPr>
          <p:cNvCxnSpPr>
            <a:cxnSpLocks/>
          </p:cNvCxnSpPr>
          <p:nvPr/>
        </p:nvCxnSpPr>
        <p:spPr>
          <a:xfrm>
            <a:off x="10324848" y="4450887"/>
            <a:ext cx="0" cy="104400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878209F-FCB6-844B-91BD-82C0D2C77498}"/>
              </a:ext>
            </a:extLst>
          </p:cNvPr>
          <p:cNvCxnSpPr>
            <a:cxnSpLocks/>
          </p:cNvCxnSpPr>
          <p:nvPr/>
        </p:nvCxnSpPr>
        <p:spPr>
          <a:xfrm flipV="1">
            <a:off x="13578617" y="2254062"/>
            <a:ext cx="0" cy="1283098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6465BBA-514D-3848-8ED6-EB5DA24B27F3}"/>
              </a:ext>
            </a:extLst>
          </p:cNvPr>
          <p:cNvCxnSpPr>
            <a:cxnSpLocks/>
          </p:cNvCxnSpPr>
          <p:nvPr/>
        </p:nvCxnSpPr>
        <p:spPr>
          <a:xfrm>
            <a:off x="12231126" y="2249907"/>
            <a:ext cx="1328400" cy="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30045AD-E8EE-9541-A56E-2C660496A9DA}"/>
              </a:ext>
            </a:extLst>
          </p:cNvPr>
          <p:cNvCxnSpPr>
            <a:cxnSpLocks/>
          </p:cNvCxnSpPr>
          <p:nvPr/>
        </p:nvCxnSpPr>
        <p:spPr>
          <a:xfrm>
            <a:off x="12209744" y="1211848"/>
            <a:ext cx="0" cy="1038059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EC4A480-EEB1-D44C-8134-12D4229029A3}"/>
              </a:ext>
            </a:extLst>
          </p:cNvPr>
          <p:cNvSpPr/>
          <p:nvPr/>
        </p:nvSpPr>
        <p:spPr>
          <a:xfrm>
            <a:off x="12673200" y="3364817"/>
            <a:ext cx="886046" cy="363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64FE22-9FF4-FE48-9C23-836BCD84D838}"/>
              </a:ext>
            </a:extLst>
          </p:cNvPr>
          <p:cNvSpPr txBox="1"/>
          <p:nvPr/>
        </p:nvSpPr>
        <p:spPr>
          <a:xfrm>
            <a:off x="8391358" y="4013483"/>
            <a:ext cx="137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Faster</a:t>
            </a:r>
            <a:r>
              <a:rPr lang="zh-CN" altLang="en-US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RCNN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F941FB4-BF66-5545-884D-E880E1CBD929}"/>
              </a:ext>
            </a:extLst>
          </p:cNvPr>
          <p:cNvSpPr/>
          <p:nvPr/>
        </p:nvSpPr>
        <p:spPr>
          <a:xfrm>
            <a:off x="12271205" y="1321857"/>
            <a:ext cx="1286148" cy="8899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9F268525-D1AF-0847-806C-76AA2838DD91}"/>
              </a:ext>
            </a:extLst>
          </p:cNvPr>
          <p:cNvSpPr/>
          <p:nvPr/>
        </p:nvSpPr>
        <p:spPr>
          <a:xfrm>
            <a:off x="12491988" y="1735076"/>
            <a:ext cx="184628" cy="643956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DE0AEA1D-1D72-2B4B-AE72-71C02E8E826A}"/>
              </a:ext>
            </a:extLst>
          </p:cNvPr>
          <p:cNvSpPr/>
          <p:nvPr/>
        </p:nvSpPr>
        <p:spPr>
          <a:xfrm>
            <a:off x="12497908" y="1208914"/>
            <a:ext cx="184628" cy="225887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9914B5-95D9-9543-B7C7-5CCA32218439}"/>
              </a:ext>
            </a:extLst>
          </p:cNvPr>
          <p:cNvSpPr txBox="1"/>
          <p:nvPr/>
        </p:nvSpPr>
        <p:spPr>
          <a:xfrm>
            <a:off x="12715134" y="1855496"/>
            <a:ext cx="1004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Instance</a:t>
            </a:r>
            <a:r>
              <a:rPr lang="zh-CN" altLang="en-US" sz="1000">
                <a:solidFill>
                  <a:srgbClr val="FF0000"/>
                </a:solidFill>
              </a:rPr>
              <a:t> </a:t>
            </a:r>
            <a:r>
              <a:rPr lang="en-US" altLang="zh-CN" sz="1000" dirty="0">
                <a:solidFill>
                  <a:srgbClr val="FF0000"/>
                </a:solidFill>
              </a:rPr>
              <a:t>Segmentation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9775FE3-C7F5-264E-AE57-45F7C6917EC4}"/>
              </a:ext>
            </a:extLst>
          </p:cNvPr>
          <p:cNvSpPr/>
          <p:nvPr/>
        </p:nvSpPr>
        <p:spPr>
          <a:xfrm>
            <a:off x="12215327" y="3919276"/>
            <a:ext cx="886046" cy="181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43B38C-60C2-1545-87AE-4325466C1577}"/>
              </a:ext>
            </a:extLst>
          </p:cNvPr>
          <p:cNvSpPr txBox="1"/>
          <p:nvPr/>
        </p:nvSpPr>
        <p:spPr>
          <a:xfrm>
            <a:off x="10198752" y="628409"/>
            <a:ext cx="9969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zh-CN" alt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3C0F3C-6671-D845-BDAF-F2BFCBD7D03D}"/>
              </a:ext>
            </a:extLst>
          </p:cNvPr>
          <p:cNvSpPr txBox="1"/>
          <p:nvPr/>
        </p:nvSpPr>
        <p:spPr>
          <a:xfrm>
            <a:off x="11123380" y="629358"/>
            <a:ext cx="10736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Refine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Bbox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07993E9-DDC8-1940-9498-080ED8956ECA}"/>
              </a:ext>
            </a:extLst>
          </p:cNvPr>
          <p:cNvCxnSpPr>
            <a:cxnSpLocks/>
          </p:cNvCxnSpPr>
          <p:nvPr/>
        </p:nvCxnSpPr>
        <p:spPr>
          <a:xfrm>
            <a:off x="10343203" y="5486396"/>
            <a:ext cx="2865600" cy="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745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E7AEEB-1636-1640-B976-CC339C0B4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694465"/>
              </p:ext>
            </p:extLst>
          </p:nvPr>
        </p:nvGraphicFramePr>
        <p:xfrm>
          <a:off x="5602415" y="2214138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46534A3-A251-AA44-90BD-8520263009C9}"/>
              </a:ext>
            </a:extLst>
          </p:cNvPr>
          <p:cNvSpPr txBox="1"/>
          <p:nvPr/>
        </p:nvSpPr>
        <p:spPr>
          <a:xfrm>
            <a:off x="5602415" y="140216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E9299A-A29E-844A-B8F6-4AE7FDFFB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489938"/>
              </p:ext>
            </p:extLst>
          </p:nvPr>
        </p:nvGraphicFramePr>
        <p:xfrm>
          <a:off x="5602415" y="3351443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C0494A-E83B-5D47-AA1B-23EA3D03B990}"/>
              </a:ext>
            </a:extLst>
          </p:cNvPr>
          <p:cNvCxnSpPr>
            <a:cxnSpLocks/>
          </p:cNvCxnSpPr>
          <p:nvPr/>
        </p:nvCxnSpPr>
        <p:spPr>
          <a:xfrm>
            <a:off x="6847941" y="258497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0BC4F2-9A56-A94C-8C9A-ED0845B6DDF2}"/>
              </a:ext>
            </a:extLst>
          </p:cNvPr>
          <p:cNvCxnSpPr>
            <a:cxnSpLocks/>
          </p:cNvCxnSpPr>
          <p:nvPr/>
        </p:nvCxnSpPr>
        <p:spPr>
          <a:xfrm>
            <a:off x="7863941" y="258497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00116C-0D65-1B4D-8C32-49859EE3ECCC}"/>
              </a:ext>
            </a:extLst>
          </p:cNvPr>
          <p:cNvCxnSpPr>
            <a:cxnSpLocks/>
          </p:cNvCxnSpPr>
          <p:nvPr/>
        </p:nvCxnSpPr>
        <p:spPr>
          <a:xfrm flipH="1">
            <a:off x="6341268" y="2584978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26EF74-4327-B746-9103-4DCB2EED2714}"/>
              </a:ext>
            </a:extLst>
          </p:cNvPr>
          <p:cNvCxnSpPr>
            <a:cxnSpLocks/>
          </p:cNvCxnSpPr>
          <p:nvPr/>
        </p:nvCxnSpPr>
        <p:spPr>
          <a:xfrm flipH="1">
            <a:off x="7336953" y="2594222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70D933-B1A0-8D49-B5E4-95D67F3C7978}"/>
              </a:ext>
            </a:extLst>
          </p:cNvPr>
          <p:cNvCxnSpPr>
            <a:cxnSpLocks/>
          </p:cNvCxnSpPr>
          <p:nvPr/>
        </p:nvCxnSpPr>
        <p:spPr>
          <a:xfrm>
            <a:off x="6859264" y="2584978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2A5C51-0471-C141-A087-24F5E7F0BFE0}"/>
              </a:ext>
            </a:extLst>
          </p:cNvPr>
          <p:cNvCxnSpPr>
            <a:cxnSpLocks/>
          </p:cNvCxnSpPr>
          <p:nvPr/>
        </p:nvCxnSpPr>
        <p:spPr>
          <a:xfrm>
            <a:off x="6344736" y="257949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61FBCB-5CEC-2F4E-9344-A2A94542CA98}"/>
              </a:ext>
            </a:extLst>
          </p:cNvPr>
          <p:cNvCxnSpPr>
            <a:cxnSpLocks/>
          </p:cNvCxnSpPr>
          <p:nvPr/>
        </p:nvCxnSpPr>
        <p:spPr>
          <a:xfrm>
            <a:off x="7344165" y="258589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6EB360-D1B0-2E45-8E93-094FFA7098FF}"/>
              </a:ext>
            </a:extLst>
          </p:cNvPr>
          <p:cNvCxnSpPr>
            <a:cxnSpLocks/>
          </p:cNvCxnSpPr>
          <p:nvPr/>
        </p:nvCxnSpPr>
        <p:spPr>
          <a:xfrm flipH="1">
            <a:off x="6350180" y="2593253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02DD5D-E5D9-AA47-997A-88CD0F894AC8}"/>
              </a:ext>
            </a:extLst>
          </p:cNvPr>
          <p:cNvCxnSpPr>
            <a:cxnSpLocks/>
          </p:cNvCxnSpPr>
          <p:nvPr/>
        </p:nvCxnSpPr>
        <p:spPr>
          <a:xfrm flipH="1">
            <a:off x="6350940" y="2594222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FD0EBB-F1F7-9B42-953E-A4C80FE463EF}"/>
              </a:ext>
            </a:extLst>
          </p:cNvPr>
          <p:cNvCxnSpPr>
            <a:cxnSpLocks/>
          </p:cNvCxnSpPr>
          <p:nvPr/>
        </p:nvCxnSpPr>
        <p:spPr>
          <a:xfrm>
            <a:off x="6345561" y="2580186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39AFFE-D3EA-304C-A357-2893734B4637}"/>
              </a:ext>
            </a:extLst>
          </p:cNvPr>
          <p:cNvCxnSpPr>
            <a:cxnSpLocks/>
          </p:cNvCxnSpPr>
          <p:nvPr/>
        </p:nvCxnSpPr>
        <p:spPr>
          <a:xfrm flipH="1">
            <a:off x="6855025" y="2592216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8F2009-FDD8-FC47-A540-492B9FB7302E}"/>
              </a:ext>
            </a:extLst>
          </p:cNvPr>
          <p:cNvCxnSpPr>
            <a:cxnSpLocks/>
          </p:cNvCxnSpPr>
          <p:nvPr/>
        </p:nvCxnSpPr>
        <p:spPr>
          <a:xfrm flipH="1">
            <a:off x="6853743" y="2595004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339788-9B24-3E48-98F0-AC3DE015CEC5}"/>
              </a:ext>
            </a:extLst>
          </p:cNvPr>
          <p:cNvCxnSpPr>
            <a:cxnSpLocks/>
          </p:cNvCxnSpPr>
          <p:nvPr/>
        </p:nvCxnSpPr>
        <p:spPr>
          <a:xfrm>
            <a:off x="6351380" y="2593119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61F576-4A88-5F46-8170-8470F9F4D66B}"/>
              </a:ext>
            </a:extLst>
          </p:cNvPr>
          <p:cNvCxnSpPr>
            <a:cxnSpLocks/>
          </p:cNvCxnSpPr>
          <p:nvPr/>
        </p:nvCxnSpPr>
        <p:spPr>
          <a:xfrm>
            <a:off x="7349817" y="2599530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4D8171-153F-2C4B-A884-4F44327E1C90}"/>
              </a:ext>
            </a:extLst>
          </p:cNvPr>
          <p:cNvCxnSpPr>
            <a:cxnSpLocks/>
          </p:cNvCxnSpPr>
          <p:nvPr/>
        </p:nvCxnSpPr>
        <p:spPr>
          <a:xfrm>
            <a:off x="6850066" y="2599703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20A8DC-842F-EA43-8825-A66071799BC8}"/>
              </a:ext>
            </a:extLst>
          </p:cNvPr>
          <p:cNvCxnSpPr>
            <a:cxnSpLocks/>
          </p:cNvCxnSpPr>
          <p:nvPr/>
        </p:nvCxnSpPr>
        <p:spPr>
          <a:xfrm>
            <a:off x="6351602" y="2598789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0D1AD5E-57CB-1940-B14B-189A351A1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434656"/>
              </p:ext>
            </p:extLst>
          </p:nvPr>
        </p:nvGraphicFramePr>
        <p:xfrm>
          <a:off x="5602415" y="61353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F79E5D25-C0FB-BB4A-9DE0-6C6D4C005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302123"/>
              </p:ext>
            </p:extLst>
          </p:nvPr>
        </p:nvGraphicFramePr>
        <p:xfrm>
          <a:off x="5602415" y="175083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05058D-A0FF-5440-BDF1-DC3B1864E516}"/>
              </a:ext>
            </a:extLst>
          </p:cNvPr>
          <p:cNvCxnSpPr>
            <a:cxnSpLocks/>
          </p:cNvCxnSpPr>
          <p:nvPr/>
        </p:nvCxnSpPr>
        <p:spPr>
          <a:xfrm>
            <a:off x="6851647" y="98458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DFFCE4-A715-AC40-BE9D-E1A30996323D}"/>
              </a:ext>
            </a:extLst>
          </p:cNvPr>
          <p:cNvCxnSpPr>
            <a:cxnSpLocks/>
          </p:cNvCxnSpPr>
          <p:nvPr/>
        </p:nvCxnSpPr>
        <p:spPr>
          <a:xfrm>
            <a:off x="7867647" y="98458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6B470A-7630-6D41-AB93-FB98CDCDCCEC}"/>
              </a:ext>
            </a:extLst>
          </p:cNvPr>
          <p:cNvCxnSpPr>
            <a:cxnSpLocks/>
          </p:cNvCxnSpPr>
          <p:nvPr/>
        </p:nvCxnSpPr>
        <p:spPr>
          <a:xfrm flipH="1">
            <a:off x="6344974" y="984587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1E0BCC-2EA4-BE4B-A1CF-12BF8C76AE8E}"/>
              </a:ext>
            </a:extLst>
          </p:cNvPr>
          <p:cNvCxnSpPr>
            <a:cxnSpLocks/>
          </p:cNvCxnSpPr>
          <p:nvPr/>
        </p:nvCxnSpPr>
        <p:spPr>
          <a:xfrm flipH="1">
            <a:off x="7340659" y="993831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2406870-1732-CE4B-8627-CC7108DD5993}"/>
              </a:ext>
            </a:extLst>
          </p:cNvPr>
          <p:cNvCxnSpPr>
            <a:cxnSpLocks/>
          </p:cNvCxnSpPr>
          <p:nvPr/>
        </p:nvCxnSpPr>
        <p:spPr>
          <a:xfrm>
            <a:off x="6862970" y="984587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0842B1A-39C3-6D44-BB97-CF699DA59F4C}"/>
              </a:ext>
            </a:extLst>
          </p:cNvPr>
          <p:cNvCxnSpPr>
            <a:cxnSpLocks/>
          </p:cNvCxnSpPr>
          <p:nvPr/>
        </p:nvCxnSpPr>
        <p:spPr>
          <a:xfrm>
            <a:off x="5858507" y="1003075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979D8E3-BC13-7346-89EF-128AC7B9EAAE}"/>
              </a:ext>
            </a:extLst>
          </p:cNvPr>
          <p:cNvCxnSpPr>
            <a:cxnSpLocks/>
          </p:cNvCxnSpPr>
          <p:nvPr/>
        </p:nvCxnSpPr>
        <p:spPr>
          <a:xfrm>
            <a:off x="5858505" y="1001906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4B1B249-CF0B-2549-892E-6067634D7352}"/>
              </a:ext>
            </a:extLst>
          </p:cNvPr>
          <p:cNvCxnSpPr>
            <a:cxnSpLocks/>
          </p:cNvCxnSpPr>
          <p:nvPr/>
        </p:nvCxnSpPr>
        <p:spPr>
          <a:xfrm>
            <a:off x="5858506" y="1001906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FD868DD-6932-5746-B439-DCC80E18773F}"/>
              </a:ext>
            </a:extLst>
          </p:cNvPr>
          <p:cNvCxnSpPr>
            <a:cxnSpLocks/>
          </p:cNvCxnSpPr>
          <p:nvPr/>
        </p:nvCxnSpPr>
        <p:spPr>
          <a:xfrm>
            <a:off x="5848347" y="999312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5649DD-CFB6-1744-85B4-19E6759C8B05}"/>
              </a:ext>
            </a:extLst>
          </p:cNvPr>
          <p:cNvCxnSpPr>
            <a:cxnSpLocks/>
          </p:cNvCxnSpPr>
          <p:nvPr/>
        </p:nvCxnSpPr>
        <p:spPr>
          <a:xfrm>
            <a:off x="6348442" y="97910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9E2874-2052-E64E-9344-388B8BFB5ECF}"/>
              </a:ext>
            </a:extLst>
          </p:cNvPr>
          <p:cNvCxnSpPr>
            <a:cxnSpLocks/>
          </p:cNvCxnSpPr>
          <p:nvPr/>
        </p:nvCxnSpPr>
        <p:spPr>
          <a:xfrm>
            <a:off x="7347871" y="98550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72D3B30-91B3-C346-B137-46500A0DB8DA}"/>
              </a:ext>
            </a:extLst>
          </p:cNvPr>
          <p:cNvCxnSpPr>
            <a:cxnSpLocks/>
          </p:cNvCxnSpPr>
          <p:nvPr/>
        </p:nvCxnSpPr>
        <p:spPr>
          <a:xfrm flipH="1">
            <a:off x="6353886" y="992862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309D7A8-98A1-A144-A7C3-0C80377AF142}"/>
              </a:ext>
            </a:extLst>
          </p:cNvPr>
          <p:cNvCxnSpPr>
            <a:cxnSpLocks/>
          </p:cNvCxnSpPr>
          <p:nvPr/>
        </p:nvCxnSpPr>
        <p:spPr>
          <a:xfrm flipH="1">
            <a:off x="6354646" y="993831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EB7635-94FB-E740-87AC-9214BE3FB0D9}"/>
              </a:ext>
            </a:extLst>
          </p:cNvPr>
          <p:cNvCxnSpPr>
            <a:cxnSpLocks/>
          </p:cNvCxnSpPr>
          <p:nvPr/>
        </p:nvCxnSpPr>
        <p:spPr>
          <a:xfrm flipH="1">
            <a:off x="6340196" y="1000869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82CB6E-AAC7-BC41-9CA8-6BCBB329EC61}"/>
              </a:ext>
            </a:extLst>
          </p:cNvPr>
          <p:cNvCxnSpPr>
            <a:cxnSpLocks/>
          </p:cNvCxnSpPr>
          <p:nvPr/>
        </p:nvCxnSpPr>
        <p:spPr>
          <a:xfrm>
            <a:off x="6349267" y="979795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E774C74-F9F8-A242-91C0-4D968560C086}"/>
              </a:ext>
            </a:extLst>
          </p:cNvPr>
          <p:cNvCxnSpPr>
            <a:cxnSpLocks/>
          </p:cNvCxnSpPr>
          <p:nvPr/>
        </p:nvCxnSpPr>
        <p:spPr>
          <a:xfrm flipH="1">
            <a:off x="6858731" y="991825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4330349-C270-FD43-B0E9-5F4AB445E608}"/>
              </a:ext>
            </a:extLst>
          </p:cNvPr>
          <p:cNvCxnSpPr>
            <a:cxnSpLocks/>
          </p:cNvCxnSpPr>
          <p:nvPr/>
        </p:nvCxnSpPr>
        <p:spPr>
          <a:xfrm flipH="1">
            <a:off x="6857449" y="994613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1DF7731-8A70-3648-8CD2-77730DC574CE}"/>
              </a:ext>
            </a:extLst>
          </p:cNvPr>
          <p:cNvCxnSpPr>
            <a:cxnSpLocks/>
          </p:cNvCxnSpPr>
          <p:nvPr/>
        </p:nvCxnSpPr>
        <p:spPr>
          <a:xfrm flipH="1">
            <a:off x="6853429" y="993831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14C1F86-DB23-8147-B78C-A29B6AA0DC95}"/>
              </a:ext>
            </a:extLst>
          </p:cNvPr>
          <p:cNvCxnSpPr>
            <a:cxnSpLocks/>
          </p:cNvCxnSpPr>
          <p:nvPr/>
        </p:nvCxnSpPr>
        <p:spPr>
          <a:xfrm>
            <a:off x="6355086" y="992728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6D6C320-119B-094A-9AC3-BCF52D591473}"/>
              </a:ext>
            </a:extLst>
          </p:cNvPr>
          <p:cNvCxnSpPr>
            <a:cxnSpLocks/>
          </p:cNvCxnSpPr>
          <p:nvPr/>
        </p:nvCxnSpPr>
        <p:spPr>
          <a:xfrm flipH="1">
            <a:off x="7355843" y="999312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95EE0D7-4CD8-8C4A-A30D-8AF0B1325F7A}"/>
              </a:ext>
            </a:extLst>
          </p:cNvPr>
          <p:cNvCxnSpPr>
            <a:cxnSpLocks/>
          </p:cNvCxnSpPr>
          <p:nvPr/>
        </p:nvCxnSpPr>
        <p:spPr>
          <a:xfrm flipH="1">
            <a:off x="7874089" y="996428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90E6F6A-B80E-CB42-A1F6-319177EF5E7E}"/>
              </a:ext>
            </a:extLst>
          </p:cNvPr>
          <p:cNvCxnSpPr>
            <a:cxnSpLocks/>
          </p:cNvCxnSpPr>
          <p:nvPr/>
        </p:nvCxnSpPr>
        <p:spPr>
          <a:xfrm>
            <a:off x="7353523" y="999139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D0B5F67-14DF-D241-94D4-B99977E027FB}"/>
              </a:ext>
            </a:extLst>
          </p:cNvPr>
          <p:cNvCxnSpPr>
            <a:cxnSpLocks/>
          </p:cNvCxnSpPr>
          <p:nvPr/>
        </p:nvCxnSpPr>
        <p:spPr>
          <a:xfrm>
            <a:off x="6853772" y="999312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F3F74AA-1453-914C-8044-745CA6400D35}"/>
              </a:ext>
            </a:extLst>
          </p:cNvPr>
          <p:cNvCxnSpPr>
            <a:cxnSpLocks/>
          </p:cNvCxnSpPr>
          <p:nvPr/>
        </p:nvCxnSpPr>
        <p:spPr>
          <a:xfrm>
            <a:off x="6355308" y="998398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92D269FF-7C98-974B-A12C-F72AA3098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550225"/>
              </p:ext>
            </p:extLst>
          </p:nvPr>
        </p:nvGraphicFramePr>
        <p:xfrm>
          <a:off x="5602415" y="3813638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BCB2BD7-1610-4545-97C1-1837F3F60173}"/>
              </a:ext>
            </a:extLst>
          </p:cNvPr>
          <p:cNvCxnSpPr>
            <a:cxnSpLocks/>
          </p:cNvCxnSpPr>
          <p:nvPr/>
        </p:nvCxnSpPr>
        <p:spPr>
          <a:xfrm>
            <a:off x="6851647" y="418469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65DF44-57A9-0F4E-9805-BAC30755A059}"/>
              </a:ext>
            </a:extLst>
          </p:cNvPr>
          <p:cNvCxnSpPr>
            <a:cxnSpLocks/>
          </p:cNvCxnSpPr>
          <p:nvPr/>
        </p:nvCxnSpPr>
        <p:spPr>
          <a:xfrm>
            <a:off x="7867647" y="418469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50B63-8102-3F4F-A7B0-B3CD94500B82}"/>
              </a:ext>
            </a:extLst>
          </p:cNvPr>
          <p:cNvCxnSpPr>
            <a:cxnSpLocks/>
          </p:cNvCxnSpPr>
          <p:nvPr/>
        </p:nvCxnSpPr>
        <p:spPr>
          <a:xfrm flipH="1">
            <a:off x="6344974" y="4184693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DAC21AF-E113-954A-8268-E46DA9F77A90}"/>
              </a:ext>
            </a:extLst>
          </p:cNvPr>
          <p:cNvCxnSpPr>
            <a:cxnSpLocks/>
          </p:cNvCxnSpPr>
          <p:nvPr/>
        </p:nvCxnSpPr>
        <p:spPr>
          <a:xfrm flipH="1">
            <a:off x="7340659" y="4193937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1AC07DB-2F00-0842-A2E0-C8C1050BBFEE}"/>
              </a:ext>
            </a:extLst>
          </p:cNvPr>
          <p:cNvCxnSpPr>
            <a:cxnSpLocks/>
          </p:cNvCxnSpPr>
          <p:nvPr/>
        </p:nvCxnSpPr>
        <p:spPr>
          <a:xfrm>
            <a:off x="6862970" y="4184693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11EBAFC-A23D-7F46-B789-026714F6B058}"/>
              </a:ext>
            </a:extLst>
          </p:cNvPr>
          <p:cNvCxnSpPr>
            <a:cxnSpLocks/>
          </p:cNvCxnSpPr>
          <p:nvPr/>
        </p:nvCxnSpPr>
        <p:spPr>
          <a:xfrm>
            <a:off x="7867076" y="4202012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DD30C17-0144-5347-9DE3-5BB729577381}"/>
              </a:ext>
            </a:extLst>
          </p:cNvPr>
          <p:cNvCxnSpPr>
            <a:cxnSpLocks/>
          </p:cNvCxnSpPr>
          <p:nvPr/>
        </p:nvCxnSpPr>
        <p:spPr>
          <a:xfrm flipH="1">
            <a:off x="5842511" y="4185347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CC1BB8-D80D-0A49-9924-2ED4185C2402}"/>
              </a:ext>
            </a:extLst>
          </p:cNvPr>
          <p:cNvCxnSpPr>
            <a:cxnSpLocks/>
          </p:cNvCxnSpPr>
          <p:nvPr/>
        </p:nvCxnSpPr>
        <p:spPr>
          <a:xfrm>
            <a:off x="6348442" y="417921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F6E6FCF-F0AB-B148-A888-F3772327556D}"/>
              </a:ext>
            </a:extLst>
          </p:cNvPr>
          <p:cNvCxnSpPr>
            <a:cxnSpLocks/>
          </p:cNvCxnSpPr>
          <p:nvPr/>
        </p:nvCxnSpPr>
        <p:spPr>
          <a:xfrm>
            <a:off x="7347871" y="418560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2BB3336-CA84-CA4C-9CE5-DAF9E71EEF4A}"/>
              </a:ext>
            </a:extLst>
          </p:cNvPr>
          <p:cNvCxnSpPr>
            <a:cxnSpLocks/>
          </p:cNvCxnSpPr>
          <p:nvPr/>
        </p:nvCxnSpPr>
        <p:spPr>
          <a:xfrm flipH="1">
            <a:off x="5853610" y="4185347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2A5E037-A5BA-1C40-8F35-9A9F726D05B6}"/>
              </a:ext>
            </a:extLst>
          </p:cNvPr>
          <p:cNvCxnSpPr>
            <a:cxnSpLocks/>
          </p:cNvCxnSpPr>
          <p:nvPr/>
        </p:nvCxnSpPr>
        <p:spPr>
          <a:xfrm flipH="1">
            <a:off x="5845863" y="4199418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426C214-F7C4-4E4D-8495-927E47149637}"/>
              </a:ext>
            </a:extLst>
          </p:cNvPr>
          <p:cNvCxnSpPr>
            <a:cxnSpLocks/>
          </p:cNvCxnSpPr>
          <p:nvPr/>
        </p:nvCxnSpPr>
        <p:spPr>
          <a:xfrm flipH="1">
            <a:off x="5878719" y="4193937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17C8633-E107-1747-BED1-C691C52829A2}"/>
              </a:ext>
            </a:extLst>
          </p:cNvPr>
          <p:cNvCxnSpPr>
            <a:cxnSpLocks/>
          </p:cNvCxnSpPr>
          <p:nvPr/>
        </p:nvCxnSpPr>
        <p:spPr>
          <a:xfrm flipH="1">
            <a:off x="6353886" y="419296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E22FD0C-D51E-EA4B-B101-13564D9D85D3}"/>
              </a:ext>
            </a:extLst>
          </p:cNvPr>
          <p:cNvCxnSpPr>
            <a:cxnSpLocks/>
          </p:cNvCxnSpPr>
          <p:nvPr/>
        </p:nvCxnSpPr>
        <p:spPr>
          <a:xfrm flipH="1">
            <a:off x="6354646" y="4193937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A074AB9-45D3-9649-A600-BE93A9DE9957}"/>
              </a:ext>
            </a:extLst>
          </p:cNvPr>
          <p:cNvCxnSpPr>
            <a:cxnSpLocks/>
          </p:cNvCxnSpPr>
          <p:nvPr/>
        </p:nvCxnSpPr>
        <p:spPr>
          <a:xfrm>
            <a:off x="6349267" y="4179901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B3F7F9F-798B-1D44-A180-BA9E2E935A41}"/>
              </a:ext>
            </a:extLst>
          </p:cNvPr>
          <p:cNvCxnSpPr>
            <a:cxnSpLocks/>
          </p:cNvCxnSpPr>
          <p:nvPr/>
        </p:nvCxnSpPr>
        <p:spPr>
          <a:xfrm flipH="1">
            <a:off x="6858731" y="4191931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846237B-3335-9145-84A7-98AFD91016AC}"/>
              </a:ext>
            </a:extLst>
          </p:cNvPr>
          <p:cNvCxnSpPr>
            <a:cxnSpLocks/>
          </p:cNvCxnSpPr>
          <p:nvPr/>
        </p:nvCxnSpPr>
        <p:spPr>
          <a:xfrm flipH="1">
            <a:off x="6857449" y="4194719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0FA6976-89F8-5646-B71C-60DF3E7E963A}"/>
              </a:ext>
            </a:extLst>
          </p:cNvPr>
          <p:cNvCxnSpPr>
            <a:cxnSpLocks/>
          </p:cNvCxnSpPr>
          <p:nvPr/>
        </p:nvCxnSpPr>
        <p:spPr>
          <a:xfrm>
            <a:off x="6355086" y="4192834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172D159-64D5-5C4B-80C5-0D5C8747687D}"/>
              </a:ext>
            </a:extLst>
          </p:cNvPr>
          <p:cNvCxnSpPr>
            <a:cxnSpLocks/>
          </p:cNvCxnSpPr>
          <p:nvPr/>
        </p:nvCxnSpPr>
        <p:spPr>
          <a:xfrm>
            <a:off x="7353523" y="4199245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B4783D9-2B1A-214E-B36D-F3D0AFCF64AE}"/>
              </a:ext>
            </a:extLst>
          </p:cNvPr>
          <p:cNvCxnSpPr>
            <a:cxnSpLocks/>
          </p:cNvCxnSpPr>
          <p:nvPr/>
        </p:nvCxnSpPr>
        <p:spPr>
          <a:xfrm>
            <a:off x="6853772" y="4199418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8F337BC-8EFD-C54E-BFA7-37286E149431}"/>
              </a:ext>
            </a:extLst>
          </p:cNvPr>
          <p:cNvCxnSpPr>
            <a:cxnSpLocks/>
          </p:cNvCxnSpPr>
          <p:nvPr/>
        </p:nvCxnSpPr>
        <p:spPr>
          <a:xfrm>
            <a:off x="6355308" y="4198504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A241586-073F-034F-A1F5-30BA9B5775EB}"/>
              </a:ext>
            </a:extLst>
          </p:cNvPr>
          <p:cNvCxnSpPr>
            <a:cxnSpLocks/>
          </p:cNvCxnSpPr>
          <p:nvPr/>
        </p:nvCxnSpPr>
        <p:spPr>
          <a:xfrm>
            <a:off x="7346946" y="4202893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63831BF-C9FB-B640-82D8-9688FED6883D}"/>
              </a:ext>
            </a:extLst>
          </p:cNvPr>
          <p:cNvCxnSpPr>
            <a:cxnSpLocks/>
          </p:cNvCxnSpPr>
          <p:nvPr/>
        </p:nvCxnSpPr>
        <p:spPr>
          <a:xfrm>
            <a:off x="6860146" y="4198428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896FA3C-A00F-6B48-844B-02BD31C2F0D8}"/>
              </a:ext>
            </a:extLst>
          </p:cNvPr>
          <p:cNvCxnSpPr>
            <a:cxnSpLocks/>
          </p:cNvCxnSpPr>
          <p:nvPr/>
        </p:nvCxnSpPr>
        <p:spPr>
          <a:xfrm>
            <a:off x="6355308" y="4191931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E80312D7-3AA1-2B4D-8F80-3171E7A16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449478"/>
              </p:ext>
            </p:extLst>
          </p:nvPr>
        </p:nvGraphicFramePr>
        <p:xfrm>
          <a:off x="5610103" y="497922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F0DEC11-E4D8-6942-8D1B-8F344F049A27}"/>
                  </a:ext>
                </a:extLst>
              </p:cNvPr>
              <p:cNvSpPr txBox="1"/>
              <p:nvPr/>
            </p:nvSpPr>
            <p:spPr>
              <a:xfrm>
                <a:off x="8114816" y="977165"/>
                <a:ext cx="181451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Decrease dimension by a factor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F0DEC11-E4D8-6942-8D1B-8F344F049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816" y="977165"/>
                <a:ext cx="1814513" cy="923330"/>
              </a:xfrm>
              <a:prstGeom prst="rect">
                <a:avLst/>
              </a:prstGeom>
              <a:blipFill>
                <a:blip r:embed="rId2"/>
                <a:stretch>
                  <a:fillRect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B6313DA-998A-CF41-8E3D-CEE6FF8FB745}"/>
                  </a:ext>
                </a:extLst>
              </p:cNvPr>
              <p:cNvSpPr txBox="1"/>
              <p:nvPr/>
            </p:nvSpPr>
            <p:spPr>
              <a:xfrm>
                <a:off x="8018383" y="4055899"/>
                <a:ext cx="181451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Increase dimension by a factor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B6313DA-998A-CF41-8E3D-CEE6FF8F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383" y="4055899"/>
                <a:ext cx="1814513" cy="923330"/>
              </a:xfrm>
              <a:prstGeom prst="rect">
                <a:avLst/>
              </a:prstGeom>
              <a:blipFill>
                <a:blip r:embed="rId3"/>
                <a:stretch>
                  <a:fillRect t="-1351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6B7A19A4-AA57-6744-8015-354982526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412758"/>
              </p:ext>
            </p:extLst>
          </p:nvPr>
        </p:nvGraphicFramePr>
        <p:xfrm>
          <a:off x="2383543" y="60188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D6E4AA3B-C936-D24D-8B3E-39A4AC071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350000"/>
              </p:ext>
            </p:extLst>
          </p:nvPr>
        </p:nvGraphicFramePr>
        <p:xfrm>
          <a:off x="2383543" y="173918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FC28966-A3FE-2840-8E98-EAE60F6B2E7E}"/>
              </a:ext>
            </a:extLst>
          </p:cNvPr>
          <p:cNvCxnSpPr>
            <a:cxnSpLocks/>
          </p:cNvCxnSpPr>
          <p:nvPr/>
        </p:nvCxnSpPr>
        <p:spPr>
          <a:xfrm>
            <a:off x="26257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3BB0688-DD9A-CD4A-8A40-9D2EACF43424}"/>
              </a:ext>
            </a:extLst>
          </p:cNvPr>
          <p:cNvCxnSpPr>
            <a:cxnSpLocks/>
          </p:cNvCxnSpPr>
          <p:nvPr/>
        </p:nvCxnSpPr>
        <p:spPr>
          <a:xfrm>
            <a:off x="314011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B9403AA-C733-364B-9407-15C4B3CD8E6D}"/>
              </a:ext>
            </a:extLst>
          </p:cNvPr>
          <p:cNvCxnSpPr>
            <a:cxnSpLocks/>
          </p:cNvCxnSpPr>
          <p:nvPr/>
        </p:nvCxnSpPr>
        <p:spPr>
          <a:xfrm>
            <a:off x="36544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48F2DF-2ED6-0444-99F3-A68333905CD2}"/>
              </a:ext>
            </a:extLst>
          </p:cNvPr>
          <p:cNvCxnSpPr>
            <a:cxnSpLocks/>
          </p:cNvCxnSpPr>
          <p:nvPr/>
        </p:nvCxnSpPr>
        <p:spPr>
          <a:xfrm>
            <a:off x="41497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1A7A3A8-EC7C-E44A-9C46-385E0E91289D}"/>
              </a:ext>
            </a:extLst>
          </p:cNvPr>
          <p:cNvCxnSpPr>
            <a:cxnSpLocks/>
          </p:cNvCxnSpPr>
          <p:nvPr/>
        </p:nvCxnSpPr>
        <p:spPr>
          <a:xfrm>
            <a:off x="46450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6580638-1570-464A-A75D-56DE795B5D21}"/>
              </a:ext>
            </a:extLst>
          </p:cNvPr>
          <p:cNvCxnSpPr>
            <a:cxnSpLocks/>
          </p:cNvCxnSpPr>
          <p:nvPr/>
        </p:nvCxnSpPr>
        <p:spPr>
          <a:xfrm>
            <a:off x="5107693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9EF805E5-DC98-5440-988D-465082C2D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905871"/>
              </p:ext>
            </p:extLst>
          </p:nvPr>
        </p:nvGraphicFramePr>
        <p:xfrm>
          <a:off x="2383543" y="221530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F656EA52-71A1-9842-AB1C-B6908D922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696980"/>
              </p:ext>
            </p:extLst>
          </p:nvPr>
        </p:nvGraphicFramePr>
        <p:xfrm>
          <a:off x="2383543" y="335260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EA255DC-9E7E-4E49-B65C-82EECEC0C425}"/>
              </a:ext>
            </a:extLst>
          </p:cNvPr>
          <p:cNvCxnSpPr>
            <a:cxnSpLocks/>
          </p:cNvCxnSpPr>
          <p:nvPr/>
        </p:nvCxnSpPr>
        <p:spPr>
          <a:xfrm>
            <a:off x="26257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3479D76-A83E-0C4B-9D02-D54E450A7F9D}"/>
              </a:ext>
            </a:extLst>
          </p:cNvPr>
          <p:cNvCxnSpPr>
            <a:cxnSpLocks/>
          </p:cNvCxnSpPr>
          <p:nvPr/>
        </p:nvCxnSpPr>
        <p:spPr>
          <a:xfrm flipH="1">
            <a:off x="2744169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BDC6A83-689B-E545-9999-7156242440D1}"/>
              </a:ext>
            </a:extLst>
          </p:cNvPr>
          <p:cNvCxnSpPr>
            <a:cxnSpLocks/>
          </p:cNvCxnSpPr>
          <p:nvPr/>
        </p:nvCxnSpPr>
        <p:spPr>
          <a:xfrm>
            <a:off x="314011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8033110-FCD4-124D-8B64-00D7D985BB85}"/>
              </a:ext>
            </a:extLst>
          </p:cNvPr>
          <p:cNvCxnSpPr>
            <a:cxnSpLocks/>
          </p:cNvCxnSpPr>
          <p:nvPr/>
        </p:nvCxnSpPr>
        <p:spPr>
          <a:xfrm>
            <a:off x="36544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AF36C44-C015-D04F-AB56-7457D6536DD6}"/>
              </a:ext>
            </a:extLst>
          </p:cNvPr>
          <p:cNvCxnSpPr>
            <a:cxnSpLocks/>
          </p:cNvCxnSpPr>
          <p:nvPr/>
        </p:nvCxnSpPr>
        <p:spPr>
          <a:xfrm>
            <a:off x="41497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6C363F4-6039-BD48-BE91-801310564BB3}"/>
              </a:ext>
            </a:extLst>
          </p:cNvPr>
          <p:cNvCxnSpPr>
            <a:cxnSpLocks/>
          </p:cNvCxnSpPr>
          <p:nvPr/>
        </p:nvCxnSpPr>
        <p:spPr>
          <a:xfrm>
            <a:off x="46450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CE99844-1CFD-544D-B27D-F6C0DC7D46E0}"/>
              </a:ext>
            </a:extLst>
          </p:cNvPr>
          <p:cNvCxnSpPr>
            <a:cxnSpLocks/>
          </p:cNvCxnSpPr>
          <p:nvPr/>
        </p:nvCxnSpPr>
        <p:spPr>
          <a:xfrm>
            <a:off x="5107693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5B93EC7-EA05-314E-80DB-0A0FC6F97EDD}"/>
              </a:ext>
            </a:extLst>
          </p:cNvPr>
          <p:cNvCxnSpPr>
            <a:cxnSpLocks/>
          </p:cNvCxnSpPr>
          <p:nvPr/>
        </p:nvCxnSpPr>
        <p:spPr>
          <a:xfrm flipH="1">
            <a:off x="3258518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B0751D4-D654-1C4B-B881-103C8553B404}"/>
              </a:ext>
            </a:extLst>
          </p:cNvPr>
          <p:cNvCxnSpPr>
            <a:cxnSpLocks/>
          </p:cNvCxnSpPr>
          <p:nvPr/>
        </p:nvCxnSpPr>
        <p:spPr>
          <a:xfrm flipH="1">
            <a:off x="3753817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8F960FF-94BC-CC43-A5B7-B1D393D362AB}"/>
              </a:ext>
            </a:extLst>
          </p:cNvPr>
          <p:cNvCxnSpPr>
            <a:cxnSpLocks/>
          </p:cNvCxnSpPr>
          <p:nvPr/>
        </p:nvCxnSpPr>
        <p:spPr>
          <a:xfrm flipH="1">
            <a:off x="4243629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73CD033-2795-1A4D-B42F-3046F25E30D4}"/>
              </a:ext>
            </a:extLst>
          </p:cNvPr>
          <p:cNvCxnSpPr>
            <a:cxnSpLocks/>
          </p:cNvCxnSpPr>
          <p:nvPr/>
        </p:nvCxnSpPr>
        <p:spPr>
          <a:xfrm flipH="1">
            <a:off x="4725302" y="259060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2D54ED8-94DC-074E-8685-8B6B862FB437}"/>
              </a:ext>
            </a:extLst>
          </p:cNvPr>
          <p:cNvCxnSpPr>
            <a:cxnSpLocks/>
          </p:cNvCxnSpPr>
          <p:nvPr/>
        </p:nvCxnSpPr>
        <p:spPr>
          <a:xfrm>
            <a:off x="3170084" y="258614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51FDED-2333-8244-90E2-5B44079547D5}"/>
              </a:ext>
            </a:extLst>
          </p:cNvPr>
          <p:cNvCxnSpPr>
            <a:cxnSpLocks/>
          </p:cNvCxnSpPr>
          <p:nvPr/>
        </p:nvCxnSpPr>
        <p:spPr>
          <a:xfrm>
            <a:off x="3670872" y="258614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EA04D1B-CD3E-C446-97FD-0BA6CED46FBA}"/>
              </a:ext>
            </a:extLst>
          </p:cNvPr>
          <p:cNvCxnSpPr>
            <a:cxnSpLocks/>
          </p:cNvCxnSpPr>
          <p:nvPr/>
        </p:nvCxnSpPr>
        <p:spPr>
          <a:xfrm>
            <a:off x="4173845" y="258614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486493-BE1E-324E-AFA0-8CF1586CDE7A}"/>
              </a:ext>
            </a:extLst>
          </p:cNvPr>
          <p:cNvCxnSpPr>
            <a:cxnSpLocks/>
          </p:cNvCxnSpPr>
          <p:nvPr/>
        </p:nvCxnSpPr>
        <p:spPr>
          <a:xfrm>
            <a:off x="4667588" y="2585927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47F7DB5-BFFF-1547-811B-6D037A0013E6}"/>
              </a:ext>
            </a:extLst>
          </p:cNvPr>
          <p:cNvCxnSpPr>
            <a:cxnSpLocks/>
          </p:cNvCxnSpPr>
          <p:nvPr/>
        </p:nvCxnSpPr>
        <p:spPr>
          <a:xfrm>
            <a:off x="2645672" y="258512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3" name="Table 102">
            <a:extLst>
              <a:ext uri="{FF2B5EF4-FFF2-40B4-BE49-F238E27FC236}">
                <a16:creationId xmlns:a16="http://schemas.microsoft.com/office/drawing/2014/main" id="{5C976E4A-507E-184B-85CB-F65C2C38B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253745"/>
              </p:ext>
            </p:extLst>
          </p:nvPr>
        </p:nvGraphicFramePr>
        <p:xfrm>
          <a:off x="2385027" y="384192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04" name="Table 103">
            <a:extLst>
              <a:ext uri="{FF2B5EF4-FFF2-40B4-BE49-F238E27FC236}">
                <a16:creationId xmlns:a16="http://schemas.microsoft.com/office/drawing/2014/main" id="{1EFB0B96-AF4D-F143-B76B-118C6F901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653456"/>
              </p:ext>
            </p:extLst>
          </p:nvPr>
        </p:nvGraphicFramePr>
        <p:xfrm>
          <a:off x="2385027" y="497922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8270F09-DE78-C64E-8EEA-BD71FE2437F3}"/>
              </a:ext>
            </a:extLst>
          </p:cNvPr>
          <p:cNvCxnSpPr>
            <a:cxnSpLocks/>
          </p:cNvCxnSpPr>
          <p:nvPr/>
        </p:nvCxnSpPr>
        <p:spPr>
          <a:xfrm>
            <a:off x="26272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56C27F3-CCF7-9544-9CDF-B3D653ED0E0E}"/>
              </a:ext>
            </a:extLst>
          </p:cNvPr>
          <p:cNvCxnSpPr>
            <a:cxnSpLocks/>
          </p:cNvCxnSpPr>
          <p:nvPr/>
        </p:nvCxnSpPr>
        <p:spPr>
          <a:xfrm>
            <a:off x="314160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344DE0-CA7D-AE4B-940B-F97CCF84CB01}"/>
              </a:ext>
            </a:extLst>
          </p:cNvPr>
          <p:cNvCxnSpPr>
            <a:cxnSpLocks/>
          </p:cNvCxnSpPr>
          <p:nvPr/>
        </p:nvCxnSpPr>
        <p:spPr>
          <a:xfrm>
            <a:off x="36559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4B38858-91C4-0E4F-8EFA-D03DE043D28D}"/>
              </a:ext>
            </a:extLst>
          </p:cNvPr>
          <p:cNvCxnSpPr>
            <a:cxnSpLocks/>
          </p:cNvCxnSpPr>
          <p:nvPr/>
        </p:nvCxnSpPr>
        <p:spPr>
          <a:xfrm>
            <a:off x="41512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AD6D2E8-A2F0-1D41-A9B4-C937EACEA858}"/>
              </a:ext>
            </a:extLst>
          </p:cNvPr>
          <p:cNvCxnSpPr>
            <a:cxnSpLocks/>
          </p:cNvCxnSpPr>
          <p:nvPr/>
        </p:nvCxnSpPr>
        <p:spPr>
          <a:xfrm>
            <a:off x="46465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E340DDF-B8E0-7D48-88BE-82D90AEFA9E3}"/>
              </a:ext>
            </a:extLst>
          </p:cNvPr>
          <p:cNvCxnSpPr>
            <a:cxnSpLocks/>
          </p:cNvCxnSpPr>
          <p:nvPr/>
        </p:nvCxnSpPr>
        <p:spPr>
          <a:xfrm>
            <a:off x="5109177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D4A39B08-6938-D945-8473-71B9126CC515}"/>
              </a:ext>
            </a:extLst>
          </p:cNvPr>
          <p:cNvSpPr txBox="1"/>
          <p:nvPr/>
        </p:nvSpPr>
        <p:spPr>
          <a:xfrm>
            <a:off x="2383543" y="134735"/>
            <a:ext cx="299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33A0631-7BD7-144F-9336-EC5EA9A0458C}"/>
                  </a:ext>
                </a:extLst>
              </p:cNvPr>
              <p:cNvSpPr txBox="1"/>
              <p:nvPr/>
            </p:nvSpPr>
            <p:spPr>
              <a:xfrm>
                <a:off x="264403" y="2579497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33A0631-7BD7-144F-9336-EC5EA9A04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3" y="2579497"/>
                <a:ext cx="2228037" cy="523220"/>
              </a:xfrm>
              <a:prstGeom prst="rect">
                <a:avLst/>
              </a:prstGeom>
              <a:blipFill>
                <a:blip r:embed="rId4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09B2EEF-BD39-6947-9D06-BB018903EC91}"/>
                  </a:ext>
                </a:extLst>
              </p:cNvPr>
              <p:cNvSpPr txBox="1"/>
              <p:nvPr/>
            </p:nvSpPr>
            <p:spPr>
              <a:xfrm>
                <a:off x="249413" y="4202455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1×</m:t>
                    </m:r>
                  </m:oMath>
                </a14:m>
                <a:r>
                  <a:rPr lang="en-US" sz="2800"/>
                  <a:t>1</a:t>
                </a: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09B2EEF-BD39-6947-9D06-BB018903E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13" y="4202455"/>
                <a:ext cx="2228037" cy="523220"/>
              </a:xfrm>
              <a:prstGeom prst="rect">
                <a:avLst/>
              </a:prstGeom>
              <a:blipFill>
                <a:blip r:embed="rId5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99FFFD-AD1F-C946-8997-91F5CD21F028}"/>
                  </a:ext>
                </a:extLst>
              </p:cNvPr>
              <p:cNvSpPr txBox="1"/>
              <p:nvPr/>
            </p:nvSpPr>
            <p:spPr>
              <a:xfrm>
                <a:off x="264403" y="962748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99FFFD-AD1F-C946-8997-91F5CD21F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3" y="962748"/>
                <a:ext cx="2228037" cy="523220"/>
              </a:xfrm>
              <a:prstGeom prst="rect">
                <a:avLst/>
              </a:prstGeom>
              <a:blipFill>
                <a:blip r:embed="rId6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33EE9B6E-60BB-5543-BB41-217EC61964A3}"/>
              </a:ext>
            </a:extLst>
          </p:cNvPr>
          <p:cNvSpPr/>
          <p:nvPr/>
        </p:nvSpPr>
        <p:spPr>
          <a:xfrm>
            <a:off x="344774" y="134737"/>
            <a:ext cx="9584555" cy="5366904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873C761-D859-6645-BA43-1E907318B0A0}"/>
                  </a:ext>
                </a:extLst>
              </p:cNvPr>
              <p:cNvSpPr txBox="1"/>
              <p:nvPr/>
            </p:nvSpPr>
            <p:spPr>
              <a:xfrm>
                <a:off x="124849" y="5578161"/>
                <a:ext cx="99335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FLOPs: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2400" b="0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𝑊𝐻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873C761-D859-6645-BA43-1E907318B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49" y="5578161"/>
                <a:ext cx="9933549" cy="830997"/>
              </a:xfrm>
              <a:prstGeom prst="rect">
                <a:avLst/>
              </a:prstGeom>
              <a:blipFill>
                <a:blip r:embed="rId7"/>
                <a:stretch>
                  <a:fillRect l="-639" t="-4478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96B75C7D-2BA7-DA49-8CB7-990E3D421FA5}"/>
              </a:ext>
            </a:extLst>
          </p:cNvPr>
          <p:cNvSpPr txBox="1"/>
          <p:nvPr/>
        </p:nvSpPr>
        <p:spPr>
          <a:xfrm>
            <a:off x="130382" y="219709"/>
            <a:ext cx="1881298" cy="646331"/>
          </a:xfrm>
          <a:prstGeom prst="rect">
            <a:avLst/>
          </a:prstGeom>
          <a:solidFill>
            <a:srgbClr val="7A8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ResNet</a:t>
            </a:r>
          </a:p>
        </p:txBody>
      </p: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6ECFE308-E87E-A142-81B7-AEB1EC79B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145610"/>
              </p:ext>
            </p:extLst>
          </p:nvPr>
        </p:nvGraphicFramePr>
        <p:xfrm>
          <a:off x="15606548" y="219251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19" name="TextBox 118">
            <a:extLst>
              <a:ext uri="{FF2B5EF4-FFF2-40B4-BE49-F238E27FC236}">
                <a16:creationId xmlns:a16="http://schemas.microsoft.com/office/drawing/2014/main" id="{D62F1963-65E9-D147-A062-FC7680D52B62}"/>
              </a:ext>
            </a:extLst>
          </p:cNvPr>
          <p:cNvSpPr txBox="1"/>
          <p:nvPr/>
        </p:nvSpPr>
        <p:spPr>
          <a:xfrm>
            <a:off x="15606548" y="118592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120" name="Table 119">
            <a:extLst>
              <a:ext uri="{FF2B5EF4-FFF2-40B4-BE49-F238E27FC236}">
                <a16:creationId xmlns:a16="http://schemas.microsoft.com/office/drawing/2014/main" id="{F0F7E4C5-04F7-074C-BBB8-A34D3067C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205182"/>
              </p:ext>
            </p:extLst>
          </p:nvPr>
        </p:nvGraphicFramePr>
        <p:xfrm>
          <a:off x="15606548" y="332981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82ECCB2-B82F-B94C-AE94-D6BF157FA7E5}"/>
              </a:ext>
            </a:extLst>
          </p:cNvPr>
          <p:cNvCxnSpPr>
            <a:cxnSpLocks/>
          </p:cNvCxnSpPr>
          <p:nvPr/>
        </p:nvCxnSpPr>
        <p:spPr>
          <a:xfrm>
            <a:off x="16852074" y="256335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6AB25F58-D6CA-B946-8A02-A50713BF2D14}"/>
              </a:ext>
            </a:extLst>
          </p:cNvPr>
          <p:cNvCxnSpPr>
            <a:cxnSpLocks/>
          </p:cNvCxnSpPr>
          <p:nvPr/>
        </p:nvCxnSpPr>
        <p:spPr>
          <a:xfrm>
            <a:off x="17868074" y="256335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F9FD492-BD03-4043-9D50-605CA53800BF}"/>
              </a:ext>
            </a:extLst>
          </p:cNvPr>
          <p:cNvCxnSpPr>
            <a:cxnSpLocks/>
          </p:cNvCxnSpPr>
          <p:nvPr/>
        </p:nvCxnSpPr>
        <p:spPr>
          <a:xfrm flipH="1">
            <a:off x="16345401" y="2563354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B1091BD-7804-244D-8E27-716C5605022F}"/>
              </a:ext>
            </a:extLst>
          </p:cNvPr>
          <p:cNvCxnSpPr>
            <a:cxnSpLocks/>
          </p:cNvCxnSpPr>
          <p:nvPr/>
        </p:nvCxnSpPr>
        <p:spPr>
          <a:xfrm flipH="1">
            <a:off x="17341086" y="2572598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BB422A3-3DF0-0044-8A8C-D3879E5C657C}"/>
              </a:ext>
            </a:extLst>
          </p:cNvPr>
          <p:cNvCxnSpPr>
            <a:cxnSpLocks/>
          </p:cNvCxnSpPr>
          <p:nvPr/>
        </p:nvCxnSpPr>
        <p:spPr>
          <a:xfrm>
            <a:off x="16348869" y="255787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49F3968E-6F8B-024C-83D2-1CD5ADE49635}"/>
              </a:ext>
            </a:extLst>
          </p:cNvPr>
          <p:cNvCxnSpPr>
            <a:cxnSpLocks/>
          </p:cNvCxnSpPr>
          <p:nvPr/>
        </p:nvCxnSpPr>
        <p:spPr>
          <a:xfrm>
            <a:off x="17348298" y="256426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2C44427-C515-884D-A8B6-8935048441FE}"/>
              </a:ext>
            </a:extLst>
          </p:cNvPr>
          <p:cNvCxnSpPr>
            <a:cxnSpLocks/>
          </p:cNvCxnSpPr>
          <p:nvPr/>
        </p:nvCxnSpPr>
        <p:spPr>
          <a:xfrm>
            <a:off x="16349694" y="2558562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8CAA39C-2368-CF4C-812C-4B2BDD5A4D07}"/>
              </a:ext>
            </a:extLst>
          </p:cNvPr>
          <p:cNvCxnSpPr>
            <a:cxnSpLocks/>
          </p:cNvCxnSpPr>
          <p:nvPr/>
        </p:nvCxnSpPr>
        <p:spPr>
          <a:xfrm>
            <a:off x="17353950" y="2577906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9" name="Table 128">
            <a:extLst>
              <a:ext uri="{FF2B5EF4-FFF2-40B4-BE49-F238E27FC236}">
                <a16:creationId xmlns:a16="http://schemas.microsoft.com/office/drawing/2014/main" id="{2C44B878-38BE-0D43-869A-92C8A7FD5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41773"/>
              </p:ext>
            </p:extLst>
          </p:nvPr>
        </p:nvGraphicFramePr>
        <p:xfrm>
          <a:off x="15606548" y="591908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30" name="Table 129">
            <a:extLst>
              <a:ext uri="{FF2B5EF4-FFF2-40B4-BE49-F238E27FC236}">
                <a16:creationId xmlns:a16="http://schemas.microsoft.com/office/drawing/2014/main" id="{626FF497-4C6A-C04B-B73E-94FDCC6D7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807772"/>
              </p:ext>
            </p:extLst>
          </p:nvPr>
        </p:nvGraphicFramePr>
        <p:xfrm>
          <a:off x="15606548" y="1729213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000BE61-19CB-1E4C-853A-EB71E86C3A29}"/>
              </a:ext>
            </a:extLst>
          </p:cNvPr>
          <p:cNvCxnSpPr>
            <a:cxnSpLocks/>
          </p:cNvCxnSpPr>
          <p:nvPr/>
        </p:nvCxnSpPr>
        <p:spPr>
          <a:xfrm>
            <a:off x="16855780" y="96296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49C59F1-63C1-F94B-A27F-5F910E88D89A}"/>
              </a:ext>
            </a:extLst>
          </p:cNvPr>
          <p:cNvCxnSpPr>
            <a:cxnSpLocks/>
          </p:cNvCxnSpPr>
          <p:nvPr/>
        </p:nvCxnSpPr>
        <p:spPr>
          <a:xfrm>
            <a:off x="17871780" y="96296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4A3D55A3-DC5B-A94C-9970-36435470DC10}"/>
              </a:ext>
            </a:extLst>
          </p:cNvPr>
          <p:cNvCxnSpPr>
            <a:cxnSpLocks/>
          </p:cNvCxnSpPr>
          <p:nvPr/>
        </p:nvCxnSpPr>
        <p:spPr>
          <a:xfrm flipH="1">
            <a:off x="16349107" y="962963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3D588D4-B473-964E-BC28-A2DD5BDBDFEA}"/>
              </a:ext>
            </a:extLst>
          </p:cNvPr>
          <p:cNvCxnSpPr>
            <a:cxnSpLocks/>
          </p:cNvCxnSpPr>
          <p:nvPr/>
        </p:nvCxnSpPr>
        <p:spPr>
          <a:xfrm flipH="1">
            <a:off x="17344792" y="972207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6101EA5-710B-034F-8FF3-31A7F3DAD43F}"/>
              </a:ext>
            </a:extLst>
          </p:cNvPr>
          <p:cNvCxnSpPr>
            <a:cxnSpLocks/>
          </p:cNvCxnSpPr>
          <p:nvPr/>
        </p:nvCxnSpPr>
        <p:spPr>
          <a:xfrm>
            <a:off x="16867103" y="962963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375B26D-ADA7-FA40-8679-15F090036142}"/>
              </a:ext>
            </a:extLst>
          </p:cNvPr>
          <p:cNvCxnSpPr>
            <a:cxnSpLocks/>
          </p:cNvCxnSpPr>
          <p:nvPr/>
        </p:nvCxnSpPr>
        <p:spPr>
          <a:xfrm>
            <a:off x="15862640" y="981451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86FD6C18-21F1-F248-9F10-43527A99F9B0}"/>
              </a:ext>
            </a:extLst>
          </p:cNvPr>
          <p:cNvCxnSpPr>
            <a:cxnSpLocks/>
          </p:cNvCxnSpPr>
          <p:nvPr/>
        </p:nvCxnSpPr>
        <p:spPr>
          <a:xfrm>
            <a:off x="15862638" y="980282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3F8991A4-2B8A-2F44-94A3-7089123A1F15}"/>
              </a:ext>
            </a:extLst>
          </p:cNvPr>
          <p:cNvCxnSpPr>
            <a:cxnSpLocks/>
          </p:cNvCxnSpPr>
          <p:nvPr/>
        </p:nvCxnSpPr>
        <p:spPr>
          <a:xfrm>
            <a:off x="15862639" y="980282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BD6B3A18-7FD8-9F4A-A35D-660F27621D2D}"/>
              </a:ext>
            </a:extLst>
          </p:cNvPr>
          <p:cNvCxnSpPr>
            <a:cxnSpLocks/>
          </p:cNvCxnSpPr>
          <p:nvPr/>
        </p:nvCxnSpPr>
        <p:spPr>
          <a:xfrm>
            <a:off x="15852480" y="977688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5A34401-4607-714D-87D6-A1593CB97D54}"/>
              </a:ext>
            </a:extLst>
          </p:cNvPr>
          <p:cNvCxnSpPr>
            <a:cxnSpLocks/>
          </p:cNvCxnSpPr>
          <p:nvPr/>
        </p:nvCxnSpPr>
        <p:spPr>
          <a:xfrm>
            <a:off x="16352575" y="95748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94AB064C-F991-3840-984F-2F883AFB41C5}"/>
              </a:ext>
            </a:extLst>
          </p:cNvPr>
          <p:cNvCxnSpPr>
            <a:cxnSpLocks/>
          </p:cNvCxnSpPr>
          <p:nvPr/>
        </p:nvCxnSpPr>
        <p:spPr>
          <a:xfrm>
            <a:off x="17352004" y="96387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EEB145B-A351-4040-A439-FD2804B21FCF}"/>
              </a:ext>
            </a:extLst>
          </p:cNvPr>
          <p:cNvCxnSpPr>
            <a:cxnSpLocks/>
          </p:cNvCxnSpPr>
          <p:nvPr/>
        </p:nvCxnSpPr>
        <p:spPr>
          <a:xfrm flipH="1">
            <a:off x="16358019" y="97123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54D4E5A8-8426-A04E-A25D-E198D5C9CE90}"/>
              </a:ext>
            </a:extLst>
          </p:cNvPr>
          <p:cNvCxnSpPr>
            <a:cxnSpLocks/>
          </p:cNvCxnSpPr>
          <p:nvPr/>
        </p:nvCxnSpPr>
        <p:spPr>
          <a:xfrm flipH="1">
            <a:off x="16358779" y="972207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1F02129-CC63-BB41-8F38-5957CEED63B7}"/>
              </a:ext>
            </a:extLst>
          </p:cNvPr>
          <p:cNvCxnSpPr>
            <a:cxnSpLocks/>
          </p:cNvCxnSpPr>
          <p:nvPr/>
        </p:nvCxnSpPr>
        <p:spPr>
          <a:xfrm flipH="1">
            <a:off x="16344329" y="979245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B8929DB-35F8-0740-88BD-393E0D79B511}"/>
              </a:ext>
            </a:extLst>
          </p:cNvPr>
          <p:cNvCxnSpPr>
            <a:cxnSpLocks/>
          </p:cNvCxnSpPr>
          <p:nvPr/>
        </p:nvCxnSpPr>
        <p:spPr>
          <a:xfrm>
            <a:off x="16353400" y="958171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13EF1331-07D8-A442-900B-DBB779ED15F1}"/>
              </a:ext>
            </a:extLst>
          </p:cNvPr>
          <p:cNvCxnSpPr>
            <a:cxnSpLocks/>
          </p:cNvCxnSpPr>
          <p:nvPr/>
        </p:nvCxnSpPr>
        <p:spPr>
          <a:xfrm flipH="1">
            <a:off x="16862864" y="970201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EEF3DB08-7220-D248-A2EB-15A21843BACB}"/>
              </a:ext>
            </a:extLst>
          </p:cNvPr>
          <p:cNvCxnSpPr>
            <a:cxnSpLocks/>
          </p:cNvCxnSpPr>
          <p:nvPr/>
        </p:nvCxnSpPr>
        <p:spPr>
          <a:xfrm flipH="1">
            <a:off x="16861582" y="972989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932B37E0-FB47-0A48-93DB-EFADEB98387B}"/>
              </a:ext>
            </a:extLst>
          </p:cNvPr>
          <p:cNvCxnSpPr>
            <a:cxnSpLocks/>
          </p:cNvCxnSpPr>
          <p:nvPr/>
        </p:nvCxnSpPr>
        <p:spPr>
          <a:xfrm flipH="1">
            <a:off x="16857562" y="972207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EC45901B-CE3F-CA4A-B0A4-89D133125F84}"/>
              </a:ext>
            </a:extLst>
          </p:cNvPr>
          <p:cNvCxnSpPr>
            <a:cxnSpLocks/>
          </p:cNvCxnSpPr>
          <p:nvPr/>
        </p:nvCxnSpPr>
        <p:spPr>
          <a:xfrm>
            <a:off x="16359219" y="971104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9CD4D708-5AF4-8547-A677-4E7873CA33A6}"/>
              </a:ext>
            </a:extLst>
          </p:cNvPr>
          <p:cNvCxnSpPr>
            <a:cxnSpLocks/>
          </p:cNvCxnSpPr>
          <p:nvPr/>
        </p:nvCxnSpPr>
        <p:spPr>
          <a:xfrm flipH="1">
            <a:off x="17359976" y="977688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269B40-0620-6D48-B776-162C5CCF2DAE}"/>
              </a:ext>
            </a:extLst>
          </p:cNvPr>
          <p:cNvCxnSpPr>
            <a:cxnSpLocks/>
          </p:cNvCxnSpPr>
          <p:nvPr/>
        </p:nvCxnSpPr>
        <p:spPr>
          <a:xfrm flipH="1">
            <a:off x="17878222" y="974804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08F5182D-6920-9F49-A383-51E0F50FCFC0}"/>
              </a:ext>
            </a:extLst>
          </p:cNvPr>
          <p:cNvCxnSpPr>
            <a:cxnSpLocks/>
          </p:cNvCxnSpPr>
          <p:nvPr/>
        </p:nvCxnSpPr>
        <p:spPr>
          <a:xfrm>
            <a:off x="17357656" y="977515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4C30E3D8-1BDF-524A-9096-3B6D5D4EB99F}"/>
              </a:ext>
            </a:extLst>
          </p:cNvPr>
          <p:cNvCxnSpPr>
            <a:cxnSpLocks/>
          </p:cNvCxnSpPr>
          <p:nvPr/>
        </p:nvCxnSpPr>
        <p:spPr>
          <a:xfrm>
            <a:off x="16857905" y="977688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1DA3912-0A96-C84A-AB77-AAE15E96B6F9}"/>
              </a:ext>
            </a:extLst>
          </p:cNvPr>
          <p:cNvCxnSpPr>
            <a:cxnSpLocks/>
          </p:cNvCxnSpPr>
          <p:nvPr/>
        </p:nvCxnSpPr>
        <p:spPr>
          <a:xfrm>
            <a:off x="16359441" y="976774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5" name="Table 154">
            <a:extLst>
              <a:ext uri="{FF2B5EF4-FFF2-40B4-BE49-F238E27FC236}">
                <a16:creationId xmlns:a16="http://schemas.microsoft.com/office/drawing/2014/main" id="{D8A6FBD0-6EDE-BC48-B547-880303190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265684"/>
              </p:ext>
            </p:extLst>
          </p:nvPr>
        </p:nvGraphicFramePr>
        <p:xfrm>
          <a:off x="15606548" y="379201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52DFE710-F6E5-EB47-8E1A-40F18BA5C834}"/>
              </a:ext>
            </a:extLst>
          </p:cNvPr>
          <p:cNvCxnSpPr>
            <a:cxnSpLocks/>
          </p:cNvCxnSpPr>
          <p:nvPr/>
        </p:nvCxnSpPr>
        <p:spPr>
          <a:xfrm>
            <a:off x="16855780" y="416306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573D2A68-6C72-CF4B-AF65-C7990ADB314A}"/>
              </a:ext>
            </a:extLst>
          </p:cNvPr>
          <p:cNvCxnSpPr>
            <a:cxnSpLocks/>
          </p:cNvCxnSpPr>
          <p:nvPr/>
        </p:nvCxnSpPr>
        <p:spPr>
          <a:xfrm>
            <a:off x="17871780" y="416306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A72FC99-2D75-EF41-8EEA-5B01A17E3F22}"/>
              </a:ext>
            </a:extLst>
          </p:cNvPr>
          <p:cNvCxnSpPr>
            <a:cxnSpLocks/>
          </p:cNvCxnSpPr>
          <p:nvPr/>
        </p:nvCxnSpPr>
        <p:spPr>
          <a:xfrm flipH="1">
            <a:off x="16349107" y="4163069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117AB2BD-7512-7647-9F39-0C755F01F2BA}"/>
              </a:ext>
            </a:extLst>
          </p:cNvPr>
          <p:cNvCxnSpPr>
            <a:cxnSpLocks/>
          </p:cNvCxnSpPr>
          <p:nvPr/>
        </p:nvCxnSpPr>
        <p:spPr>
          <a:xfrm flipH="1">
            <a:off x="17344792" y="4172313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461FAD1C-7F01-6E41-996E-874CCE7316AF}"/>
              </a:ext>
            </a:extLst>
          </p:cNvPr>
          <p:cNvCxnSpPr>
            <a:cxnSpLocks/>
          </p:cNvCxnSpPr>
          <p:nvPr/>
        </p:nvCxnSpPr>
        <p:spPr>
          <a:xfrm>
            <a:off x="16867103" y="4163069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EA8F908-30F9-AB4C-8002-BB84F7350B2E}"/>
              </a:ext>
            </a:extLst>
          </p:cNvPr>
          <p:cNvCxnSpPr>
            <a:cxnSpLocks/>
          </p:cNvCxnSpPr>
          <p:nvPr/>
        </p:nvCxnSpPr>
        <p:spPr>
          <a:xfrm>
            <a:off x="17871209" y="4180388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D0199D25-2D7E-F84C-A115-A3A842828A82}"/>
              </a:ext>
            </a:extLst>
          </p:cNvPr>
          <p:cNvCxnSpPr>
            <a:cxnSpLocks/>
          </p:cNvCxnSpPr>
          <p:nvPr/>
        </p:nvCxnSpPr>
        <p:spPr>
          <a:xfrm flipH="1">
            <a:off x="15846644" y="4163723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2D67B762-D399-6A42-AF44-4CEF7D191966}"/>
              </a:ext>
            </a:extLst>
          </p:cNvPr>
          <p:cNvCxnSpPr>
            <a:cxnSpLocks/>
          </p:cNvCxnSpPr>
          <p:nvPr/>
        </p:nvCxnSpPr>
        <p:spPr>
          <a:xfrm>
            <a:off x="16352575" y="415758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DC1E723-DACE-9F49-B62A-6833ABA5703C}"/>
              </a:ext>
            </a:extLst>
          </p:cNvPr>
          <p:cNvCxnSpPr>
            <a:cxnSpLocks/>
          </p:cNvCxnSpPr>
          <p:nvPr/>
        </p:nvCxnSpPr>
        <p:spPr>
          <a:xfrm>
            <a:off x="17352004" y="416398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0A402082-7FFC-9148-974B-7F8C32D81202}"/>
              </a:ext>
            </a:extLst>
          </p:cNvPr>
          <p:cNvCxnSpPr>
            <a:cxnSpLocks/>
          </p:cNvCxnSpPr>
          <p:nvPr/>
        </p:nvCxnSpPr>
        <p:spPr>
          <a:xfrm flipH="1">
            <a:off x="15857743" y="4163723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C2CA2AD-0209-5449-8C66-19CC249DFE09}"/>
              </a:ext>
            </a:extLst>
          </p:cNvPr>
          <p:cNvCxnSpPr>
            <a:cxnSpLocks/>
          </p:cNvCxnSpPr>
          <p:nvPr/>
        </p:nvCxnSpPr>
        <p:spPr>
          <a:xfrm flipH="1">
            <a:off x="15849996" y="4177794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D8279D9B-61E9-314F-AED1-5583AE41012E}"/>
              </a:ext>
            </a:extLst>
          </p:cNvPr>
          <p:cNvCxnSpPr>
            <a:cxnSpLocks/>
          </p:cNvCxnSpPr>
          <p:nvPr/>
        </p:nvCxnSpPr>
        <p:spPr>
          <a:xfrm flipH="1">
            <a:off x="15882852" y="4172313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93FE3CE-B688-5D4B-9A18-09265CABFCE1}"/>
              </a:ext>
            </a:extLst>
          </p:cNvPr>
          <p:cNvCxnSpPr>
            <a:cxnSpLocks/>
          </p:cNvCxnSpPr>
          <p:nvPr/>
        </p:nvCxnSpPr>
        <p:spPr>
          <a:xfrm flipH="1">
            <a:off x="16358019" y="4171344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94E05EE-C5C3-E84C-9FC6-4227B008EC3F}"/>
              </a:ext>
            </a:extLst>
          </p:cNvPr>
          <p:cNvCxnSpPr>
            <a:cxnSpLocks/>
          </p:cNvCxnSpPr>
          <p:nvPr/>
        </p:nvCxnSpPr>
        <p:spPr>
          <a:xfrm flipH="1">
            <a:off x="16358779" y="4172313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1201C8EC-29A8-5C46-AAD8-05ECF28CF07D}"/>
              </a:ext>
            </a:extLst>
          </p:cNvPr>
          <p:cNvCxnSpPr>
            <a:cxnSpLocks/>
          </p:cNvCxnSpPr>
          <p:nvPr/>
        </p:nvCxnSpPr>
        <p:spPr>
          <a:xfrm>
            <a:off x="16353400" y="4158277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361B173-1866-6740-BB33-BCFF57986EE5}"/>
              </a:ext>
            </a:extLst>
          </p:cNvPr>
          <p:cNvCxnSpPr>
            <a:cxnSpLocks/>
          </p:cNvCxnSpPr>
          <p:nvPr/>
        </p:nvCxnSpPr>
        <p:spPr>
          <a:xfrm flipH="1">
            <a:off x="16862864" y="4170307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BAC46AF9-74AD-3648-89FB-36BFE7A9505B}"/>
              </a:ext>
            </a:extLst>
          </p:cNvPr>
          <p:cNvCxnSpPr>
            <a:cxnSpLocks/>
          </p:cNvCxnSpPr>
          <p:nvPr/>
        </p:nvCxnSpPr>
        <p:spPr>
          <a:xfrm flipH="1">
            <a:off x="16861582" y="4173095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4B015F97-B116-9043-8CE4-D36DF183927A}"/>
              </a:ext>
            </a:extLst>
          </p:cNvPr>
          <p:cNvCxnSpPr>
            <a:cxnSpLocks/>
          </p:cNvCxnSpPr>
          <p:nvPr/>
        </p:nvCxnSpPr>
        <p:spPr>
          <a:xfrm>
            <a:off x="16359219" y="4171210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E3AD5B2-3BFE-4C48-AB1C-6BA34A9083E7}"/>
              </a:ext>
            </a:extLst>
          </p:cNvPr>
          <p:cNvCxnSpPr>
            <a:cxnSpLocks/>
          </p:cNvCxnSpPr>
          <p:nvPr/>
        </p:nvCxnSpPr>
        <p:spPr>
          <a:xfrm>
            <a:off x="17357656" y="4177621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52CD78D1-D9B8-6E4E-990D-F183EB5DB85A}"/>
              </a:ext>
            </a:extLst>
          </p:cNvPr>
          <p:cNvCxnSpPr>
            <a:cxnSpLocks/>
          </p:cNvCxnSpPr>
          <p:nvPr/>
        </p:nvCxnSpPr>
        <p:spPr>
          <a:xfrm>
            <a:off x="16857905" y="4177794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1C5F6E9-733A-974B-8286-F6228C5E3B2F}"/>
              </a:ext>
            </a:extLst>
          </p:cNvPr>
          <p:cNvCxnSpPr>
            <a:cxnSpLocks/>
          </p:cNvCxnSpPr>
          <p:nvPr/>
        </p:nvCxnSpPr>
        <p:spPr>
          <a:xfrm>
            <a:off x="16359441" y="4176880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B6E2FAB-B321-DE4F-8E82-38336561BAB5}"/>
              </a:ext>
            </a:extLst>
          </p:cNvPr>
          <p:cNvCxnSpPr>
            <a:cxnSpLocks/>
          </p:cNvCxnSpPr>
          <p:nvPr/>
        </p:nvCxnSpPr>
        <p:spPr>
          <a:xfrm>
            <a:off x="17351079" y="4181269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CFFD647A-63B5-6440-ADA8-64079B16D58D}"/>
              </a:ext>
            </a:extLst>
          </p:cNvPr>
          <p:cNvCxnSpPr>
            <a:cxnSpLocks/>
          </p:cNvCxnSpPr>
          <p:nvPr/>
        </p:nvCxnSpPr>
        <p:spPr>
          <a:xfrm>
            <a:off x="16864279" y="4176804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EBDC31A8-3A9B-CC4C-85E4-FDA5571D0527}"/>
              </a:ext>
            </a:extLst>
          </p:cNvPr>
          <p:cNvCxnSpPr>
            <a:cxnSpLocks/>
          </p:cNvCxnSpPr>
          <p:nvPr/>
        </p:nvCxnSpPr>
        <p:spPr>
          <a:xfrm>
            <a:off x="16359441" y="4170307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0" name="Table 179">
            <a:extLst>
              <a:ext uri="{FF2B5EF4-FFF2-40B4-BE49-F238E27FC236}">
                <a16:creationId xmlns:a16="http://schemas.microsoft.com/office/drawing/2014/main" id="{ADDF6AEA-A0F9-D349-9A59-07373773C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732294"/>
              </p:ext>
            </p:extLst>
          </p:nvPr>
        </p:nvGraphicFramePr>
        <p:xfrm>
          <a:off x="15614236" y="495760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C77E0CBB-6354-9146-8812-FF247746D8E9}"/>
                  </a:ext>
                </a:extLst>
              </p:cNvPr>
              <p:cNvSpPr txBox="1"/>
              <p:nvPr/>
            </p:nvSpPr>
            <p:spPr>
              <a:xfrm>
                <a:off x="18118949" y="955541"/>
                <a:ext cx="181451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Decrease dimension by a factor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C77E0CBB-6354-9146-8812-FF247746D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8949" y="955541"/>
                <a:ext cx="1814513" cy="923330"/>
              </a:xfrm>
              <a:prstGeom prst="rect">
                <a:avLst/>
              </a:prstGeom>
              <a:blipFill>
                <a:blip r:embed="rId8"/>
                <a:stretch>
                  <a:fillRect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431C7A6C-2475-E847-B30E-B32F0FC05716}"/>
                  </a:ext>
                </a:extLst>
              </p:cNvPr>
              <p:cNvSpPr txBox="1"/>
              <p:nvPr/>
            </p:nvSpPr>
            <p:spPr>
              <a:xfrm>
                <a:off x="18022516" y="4034275"/>
                <a:ext cx="181451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Increase dimension by a factor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431C7A6C-2475-E847-B30E-B32F0FC05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2516" y="4034275"/>
                <a:ext cx="1814513" cy="923330"/>
              </a:xfrm>
              <a:prstGeom prst="rect">
                <a:avLst/>
              </a:prstGeom>
              <a:blipFill>
                <a:blip r:embed="rId9"/>
                <a:stretch>
                  <a:fillRect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77EA8B5F-FABB-0145-9CA2-E92528882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263041"/>
              </p:ext>
            </p:extLst>
          </p:nvPr>
        </p:nvGraphicFramePr>
        <p:xfrm>
          <a:off x="12387676" y="58025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856F813F-F32E-D043-B8C6-2595EB0BF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892935"/>
              </p:ext>
            </p:extLst>
          </p:nvPr>
        </p:nvGraphicFramePr>
        <p:xfrm>
          <a:off x="12387676" y="171756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A6791F5-22C2-9341-A41C-D2B29CD27D50}"/>
              </a:ext>
            </a:extLst>
          </p:cNvPr>
          <p:cNvCxnSpPr>
            <a:cxnSpLocks/>
          </p:cNvCxnSpPr>
          <p:nvPr/>
        </p:nvCxnSpPr>
        <p:spPr>
          <a:xfrm>
            <a:off x="12629902" y="95109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21C9C4DE-09C5-F241-A01C-F84EEC26CAA4}"/>
              </a:ext>
            </a:extLst>
          </p:cNvPr>
          <p:cNvCxnSpPr>
            <a:cxnSpLocks/>
          </p:cNvCxnSpPr>
          <p:nvPr/>
        </p:nvCxnSpPr>
        <p:spPr>
          <a:xfrm>
            <a:off x="13144252" y="95109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9197D91E-D02B-8448-ABBE-FCDDA15762ED}"/>
              </a:ext>
            </a:extLst>
          </p:cNvPr>
          <p:cNvCxnSpPr>
            <a:cxnSpLocks/>
          </p:cNvCxnSpPr>
          <p:nvPr/>
        </p:nvCxnSpPr>
        <p:spPr>
          <a:xfrm>
            <a:off x="13658602" y="95109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9D2312E9-5163-5747-B281-28FBFAC8F8D9}"/>
              </a:ext>
            </a:extLst>
          </p:cNvPr>
          <p:cNvCxnSpPr>
            <a:cxnSpLocks/>
          </p:cNvCxnSpPr>
          <p:nvPr/>
        </p:nvCxnSpPr>
        <p:spPr>
          <a:xfrm>
            <a:off x="14153902" y="95109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F5664CCC-8EB1-A147-95C0-F0A460E62F7B}"/>
              </a:ext>
            </a:extLst>
          </p:cNvPr>
          <p:cNvCxnSpPr>
            <a:cxnSpLocks/>
          </p:cNvCxnSpPr>
          <p:nvPr/>
        </p:nvCxnSpPr>
        <p:spPr>
          <a:xfrm>
            <a:off x="14649202" y="95109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6C7A0FDD-E621-9C4B-9BB7-9F849F9C1F41}"/>
              </a:ext>
            </a:extLst>
          </p:cNvPr>
          <p:cNvCxnSpPr>
            <a:cxnSpLocks/>
          </p:cNvCxnSpPr>
          <p:nvPr/>
        </p:nvCxnSpPr>
        <p:spPr>
          <a:xfrm>
            <a:off x="15111826" y="95109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1" name="Table 190">
            <a:extLst>
              <a:ext uri="{FF2B5EF4-FFF2-40B4-BE49-F238E27FC236}">
                <a16:creationId xmlns:a16="http://schemas.microsoft.com/office/drawing/2014/main" id="{9A50CBDB-84F2-7644-A62A-823CF6358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460785"/>
              </p:ext>
            </p:extLst>
          </p:nvPr>
        </p:nvGraphicFramePr>
        <p:xfrm>
          <a:off x="12387676" y="219367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92" name="Table 191">
            <a:extLst>
              <a:ext uri="{FF2B5EF4-FFF2-40B4-BE49-F238E27FC236}">
                <a16:creationId xmlns:a16="http://schemas.microsoft.com/office/drawing/2014/main" id="{2FE0516C-AB4D-6A46-9337-D210E0D17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645393"/>
              </p:ext>
            </p:extLst>
          </p:nvPr>
        </p:nvGraphicFramePr>
        <p:xfrm>
          <a:off x="12387676" y="333098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61612730-0B3C-CB48-91A7-4A7651A6CF63}"/>
              </a:ext>
            </a:extLst>
          </p:cNvPr>
          <p:cNvCxnSpPr>
            <a:cxnSpLocks/>
          </p:cNvCxnSpPr>
          <p:nvPr/>
        </p:nvCxnSpPr>
        <p:spPr>
          <a:xfrm>
            <a:off x="12629902" y="256451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D111073A-0856-DD4E-AEFE-C4462E000043}"/>
              </a:ext>
            </a:extLst>
          </p:cNvPr>
          <p:cNvCxnSpPr>
            <a:cxnSpLocks/>
          </p:cNvCxnSpPr>
          <p:nvPr/>
        </p:nvCxnSpPr>
        <p:spPr>
          <a:xfrm flipH="1">
            <a:off x="12748302" y="2564517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C296AD4F-5CC6-C347-9E26-57010801CA3C}"/>
              </a:ext>
            </a:extLst>
          </p:cNvPr>
          <p:cNvCxnSpPr>
            <a:cxnSpLocks/>
          </p:cNvCxnSpPr>
          <p:nvPr/>
        </p:nvCxnSpPr>
        <p:spPr>
          <a:xfrm>
            <a:off x="13144252" y="256451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77F42321-7174-8B4F-9809-C643B1A41F1E}"/>
              </a:ext>
            </a:extLst>
          </p:cNvPr>
          <p:cNvCxnSpPr>
            <a:cxnSpLocks/>
          </p:cNvCxnSpPr>
          <p:nvPr/>
        </p:nvCxnSpPr>
        <p:spPr>
          <a:xfrm>
            <a:off x="13658602" y="256451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9928C985-2C57-CF4F-94E7-214B336858A9}"/>
              </a:ext>
            </a:extLst>
          </p:cNvPr>
          <p:cNvCxnSpPr>
            <a:cxnSpLocks/>
          </p:cNvCxnSpPr>
          <p:nvPr/>
        </p:nvCxnSpPr>
        <p:spPr>
          <a:xfrm>
            <a:off x="14153902" y="256451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42C64B9-3562-2A44-9312-7DEF5414A29F}"/>
              </a:ext>
            </a:extLst>
          </p:cNvPr>
          <p:cNvCxnSpPr>
            <a:cxnSpLocks/>
          </p:cNvCxnSpPr>
          <p:nvPr/>
        </p:nvCxnSpPr>
        <p:spPr>
          <a:xfrm>
            <a:off x="14649202" y="256451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D8F6D763-A41C-C04C-8F92-D21A58FD0CBA}"/>
              </a:ext>
            </a:extLst>
          </p:cNvPr>
          <p:cNvCxnSpPr>
            <a:cxnSpLocks/>
          </p:cNvCxnSpPr>
          <p:nvPr/>
        </p:nvCxnSpPr>
        <p:spPr>
          <a:xfrm>
            <a:off x="15111826" y="256451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C4011A1-DAB2-4546-859C-B5DE632B10D8}"/>
              </a:ext>
            </a:extLst>
          </p:cNvPr>
          <p:cNvCxnSpPr>
            <a:cxnSpLocks/>
          </p:cNvCxnSpPr>
          <p:nvPr/>
        </p:nvCxnSpPr>
        <p:spPr>
          <a:xfrm flipH="1">
            <a:off x="13262651" y="2564517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DB5CE074-B7E9-2A4D-BB7A-C4069B7A7468}"/>
              </a:ext>
            </a:extLst>
          </p:cNvPr>
          <p:cNvCxnSpPr>
            <a:cxnSpLocks/>
          </p:cNvCxnSpPr>
          <p:nvPr/>
        </p:nvCxnSpPr>
        <p:spPr>
          <a:xfrm flipH="1">
            <a:off x="13757950" y="2564517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8456E78-E070-E943-8D22-0390A39A1EE5}"/>
              </a:ext>
            </a:extLst>
          </p:cNvPr>
          <p:cNvCxnSpPr>
            <a:cxnSpLocks/>
          </p:cNvCxnSpPr>
          <p:nvPr/>
        </p:nvCxnSpPr>
        <p:spPr>
          <a:xfrm flipH="1">
            <a:off x="14247762" y="2564517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AA906EDA-771A-7449-A1A4-7DCE546B05D5}"/>
              </a:ext>
            </a:extLst>
          </p:cNvPr>
          <p:cNvCxnSpPr>
            <a:cxnSpLocks/>
          </p:cNvCxnSpPr>
          <p:nvPr/>
        </p:nvCxnSpPr>
        <p:spPr>
          <a:xfrm flipH="1">
            <a:off x="14729435" y="2568982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357B1F00-7D5D-C34D-95FC-07E9C9518086}"/>
              </a:ext>
            </a:extLst>
          </p:cNvPr>
          <p:cNvCxnSpPr>
            <a:cxnSpLocks/>
          </p:cNvCxnSpPr>
          <p:nvPr/>
        </p:nvCxnSpPr>
        <p:spPr>
          <a:xfrm>
            <a:off x="13174217" y="2564517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FAC4DAE1-2CDD-334C-83E8-535F69985996}"/>
              </a:ext>
            </a:extLst>
          </p:cNvPr>
          <p:cNvCxnSpPr>
            <a:cxnSpLocks/>
          </p:cNvCxnSpPr>
          <p:nvPr/>
        </p:nvCxnSpPr>
        <p:spPr>
          <a:xfrm>
            <a:off x="13675005" y="2564517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EDDAE145-C936-6E4E-9AE4-9B7D6FBCD014}"/>
              </a:ext>
            </a:extLst>
          </p:cNvPr>
          <p:cNvCxnSpPr>
            <a:cxnSpLocks/>
          </p:cNvCxnSpPr>
          <p:nvPr/>
        </p:nvCxnSpPr>
        <p:spPr>
          <a:xfrm>
            <a:off x="14177978" y="2564517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0011ABC2-BA4A-954D-BC7D-9B57C802FE56}"/>
              </a:ext>
            </a:extLst>
          </p:cNvPr>
          <p:cNvCxnSpPr>
            <a:cxnSpLocks/>
          </p:cNvCxnSpPr>
          <p:nvPr/>
        </p:nvCxnSpPr>
        <p:spPr>
          <a:xfrm>
            <a:off x="14671721" y="2564303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F8100A38-C031-F94A-9CE8-788E4E3EA4C4}"/>
              </a:ext>
            </a:extLst>
          </p:cNvPr>
          <p:cNvCxnSpPr>
            <a:cxnSpLocks/>
          </p:cNvCxnSpPr>
          <p:nvPr/>
        </p:nvCxnSpPr>
        <p:spPr>
          <a:xfrm>
            <a:off x="12649805" y="256350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9" name="Table 208">
            <a:extLst>
              <a:ext uri="{FF2B5EF4-FFF2-40B4-BE49-F238E27FC236}">
                <a16:creationId xmlns:a16="http://schemas.microsoft.com/office/drawing/2014/main" id="{3429F88B-9AF1-8047-A6E4-707AE563B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956387"/>
              </p:ext>
            </p:extLst>
          </p:nvPr>
        </p:nvGraphicFramePr>
        <p:xfrm>
          <a:off x="12389160" y="382030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10" name="Table 209">
            <a:extLst>
              <a:ext uri="{FF2B5EF4-FFF2-40B4-BE49-F238E27FC236}">
                <a16:creationId xmlns:a16="http://schemas.microsoft.com/office/drawing/2014/main" id="{B1F9DCEB-09EA-3D44-8210-1C59D6CC3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965771"/>
              </p:ext>
            </p:extLst>
          </p:nvPr>
        </p:nvGraphicFramePr>
        <p:xfrm>
          <a:off x="12389160" y="495760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8F34761C-28BB-EB44-9BBB-B71357DE1DCE}"/>
              </a:ext>
            </a:extLst>
          </p:cNvPr>
          <p:cNvCxnSpPr>
            <a:cxnSpLocks/>
          </p:cNvCxnSpPr>
          <p:nvPr/>
        </p:nvCxnSpPr>
        <p:spPr>
          <a:xfrm>
            <a:off x="12631386" y="419114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90A5AF7-F830-5D4F-8699-EFD39147E96E}"/>
              </a:ext>
            </a:extLst>
          </p:cNvPr>
          <p:cNvCxnSpPr>
            <a:cxnSpLocks/>
          </p:cNvCxnSpPr>
          <p:nvPr/>
        </p:nvCxnSpPr>
        <p:spPr>
          <a:xfrm>
            <a:off x="13145736" y="419114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5A9747A3-723A-9D46-8B9E-1F35B49D6B7B}"/>
              </a:ext>
            </a:extLst>
          </p:cNvPr>
          <p:cNvCxnSpPr>
            <a:cxnSpLocks/>
          </p:cNvCxnSpPr>
          <p:nvPr/>
        </p:nvCxnSpPr>
        <p:spPr>
          <a:xfrm>
            <a:off x="13660086" y="419114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3B384C3C-8919-7C44-A3EC-9D5458EA435B}"/>
              </a:ext>
            </a:extLst>
          </p:cNvPr>
          <p:cNvCxnSpPr>
            <a:cxnSpLocks/>
          </p:cNvCxnSpPr>
          <p:nvPr/>
        </p:nvCxnSpPr>
        <p:spPr>
          <a:xfrm>
            <a:off x="14155386" y="419114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697187CA-B5CF-E74F-85A7-B0D569F35009}"/>
              </a:ext>
            </a:extLst>
          </p:cNvPr>
          <p:cNvCxnSpPr>
            <a:cxnSpLocks/>
          </p:cNvCxnSpPr>
          <p:nvPr/>
        </p:nvCxnSpPr>
        <p:spPr>
          <a:xfrm>
            <a:off x="14650686" y="419114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E1B65D56-7244-D442-B303-7FE96A34DEE4}"/>
              </a:ext>
            </a:extLst>
          </p:cNvPr>
          <p:cNvCxnSpPr>
            <a:cxnSpLocks/>
          </p:cNvCxnSpPr>
          <p:nvPr/>
        </p:nvCxnSpPr>
        <p:spPr>
          <a:xfrm>
            <a:off x="15113310" y="419114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63264713-3C31-0843-9F58-2E74EA892B18}"/>
              </a:ext>
            </a:extLst>
          </p:cNvPr>
          <p:cNvSpPr txBox="1"/>
          <p:nvPr/>
        </p:nvSpPr>
        <p:spPr>
          <a:xfrm>
            <a:off x="12387676" y="113111"/>
            <a:ext cx="299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FB9347B6-8D3F-9E40-9782-5FC1F1875F82}"/>
                  </a:ext>
                </a:extLst>
              </p:cNvPr>
              <p:cNvSpPr txBox="1"/>
              <p:nvPr/>
            </p:nvSpPr>
            <p:spPr>
              <a:xfrm>
                <a:off x="10268536" y="2557873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Group 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FB9347B6-8D3F-9E40-9782-5FC1F1875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536" y="2557873"/>
                <a:ext cx="2228037" cy="954107"/>
              </a:xfrm>
              <a:prstGeom prst="rect">
                <a:avLst/>
              </a:prstGeom>
              <a:blipFill>
                <a:blip r:embed="rId10"/>
                <a:stretch>
                  <a:fillRect t="-5195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30A6763C-FBF4-B442-BAA4-CA0E6CA50750}"/>
                  </a:ext>
                </a:extLst>
              </p:cNvPr>
              <p:cNvSpPr txBox="1"/>
              <p:nvPr/>
            </p:nvSpPr>
            <p:spPr>
              <a:xfrm>
                <a:off x="10253546" y="4180831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1×</m:t>
                    </m:r>
                  </m:oMath>
                </a14:m>
                <a:r>
                  <a:rPr lang="en-US" sz="2800"/>
                  <a:t>1</a:t>
                </a:r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30A6763C-FBF4-B442-BAA4-CA0E6CA50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546" y="4180831"/>
                <a:ext cx="2228037" cy="523220"/>
              </a:xfrm>
              <a:prstGeom prst="rect">
                <a:avLst/>
              </a:prstGeom>
              <a:blipFill>
                <a:blip r:embed="rId11"/>
                <a:stretch>
                  <a:fillRect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0C1981AD-F2F2-274A-8F29-F70CBF267164}"/>
                  </a:ext>
                </a:extLst>
              </p:cNvPr>
              <p:cNvSpPr txBox="1"/>
              <p:nvPr/>
            </p:nvSpPr>
            <p:spPr>
              <a:xfrm>
                <a:off x="10268536" y="941124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0C1981AD-F2F2-274A-8F29-F70CBF267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536" y="941124"/>
                <a:ext cx="2228037" cy="523220"/>
              </a:xfrm>
              <a:prstGeom prst="rect">
                <a:avLst/>
              </a:prstGeom>
              <a:blipFill>
                <a:blip r:embed="rId12"/>
                <a:stretch>
                  <a:fillRect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084FE78D-E989-FB44-9283-9953AC5E0180}"/>
              </a:ext>
            </a:extLst>
          </p:cNvPr>
          <p:cNvSpPr/>
          <p:nvPr/>
        </p:nvSpPr>
        <p:spPr>
          <a:xfrm>
            <a:off x="10348907" y="113113"/>
            <a:ext cx="9584555" cy="5366904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14330B94-1038-A149-AA6C-81BD73225957}"/>
                  </a:ext>
                </a:extLst>
              </p:cNvPr>
              <p:cNvSpPr txBox="1"/>
              <p:nvPr/>
            </p:nvSpPr>
            <p:spPr>
              <a:xfrm>
                <a:off x="9688012" y="5486138"/>
                <a:ext cx="10847335" cy="1035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FLOPs: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sz="2400" b="0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𝑊𝐻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14330B94-1038-A149-AA6C-81BD73225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012" y="5486138"/>
                <a:ext cx="10847335" cy="1035348"/>
              </a:xfrm>
              <a:prstGeom prst="rect">
                <a:avLst/>
              </a:prstGeom>
              <a:blipFill>
                <a:blip r:embed="rId1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TextBox 222">
            <a:extLst>
              <a:ext uri="{FF2B5EF4-FFF2-40B4-BE49-F238E27FC236}">
                <a16:creationId xmlns:a16="http://schemas.microsoft.com/office/drawing/2014/main" id="{227EE662-413A-254A-8BA8-B2E11A2ADBD3}"/>
              </a:ext>
            </a:extLst>
          </p:cNvPr>
          <p:cNvSpPr txBox="1"/>
          <p:nvPr/>
        </p:nvSpPr>
        <p:spPr>
          <a:xfrm>
            <a:off x="10134515" y="198085"/>
            <a:ext cx="1881298" cy="646331"/>
          </a:xfrm>
          <a:prstGeom prst="rect">
            <a:avLst/>
          </a:prstGeom>
          <a:solidFill>
            <a:srgbClr val="7A8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ResNeXt</a:t>
            </a:r>
          </a:p>
        </p:txBody>
      </p:sp>
    </p:spTree>
    <p:extLst>
      <p:ext uri="{BB962C8B-B14F-4D97-AF65-F5344CB8AC3E}">
        <p14:creationId xmlns:p14="http://schemas.microsoft.com/office/powerpoint/2010/main" val="3556573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AD0969-DD24-1E4D-A634-DB47BA71DED1}"/>
                  </a:ext>
                </a:extLst>
              </p:cNvPr>
              <p:cNvSpPr/>
              <p:nvPr/>
            </p:nvSpPr>
            <p:spPr>
              <a:xfrm>
                <a:off x="828661" y="1428750"/>
                <a:ext cx="2271713" cy="442913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 ×3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AD0969-DD24-1E4D-A634-DB47BA71D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61" y="1428750"/>
                <a:ext cx="2271713" cy="442913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7C0B2F2-54E4-BF40-8570-21BBA2EC468B}"/>
              </a:ext>
            </a:extLst>
          </p:cNvPr>
          <p:cNvSpPr/>
          <p:nvPr/>
        </p:nvSpPr>
        <p:spPr>
          <a:xfrm>
            <a:off x="828661" y="1914526"/>
            <a:ext cx="2271713" cy="442913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4EB307-E959-F14F-94B1-21C40BA47E0A}"/>
                  </a:ext>
                </a:extLst>
              </p:cNvPr>
              <p:cNvSpPr/>
              <p:nvPr/>
            </p:nvSpPr>
            <p:spPr>
              <a:xfrm>
                <a:off x="3452798" y="1428749"/>
                <a:ext cx="2271713" cy="44291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DepthwiseConv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 ×3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4EB307-E959-F14F-94B1-21C40BA47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798" y="1428749"/>
                <a:ext cx="2271713" cy="442913"/>
              </a:xfrm>
              <a:prstGeom prst="rect">
                <a:avLst/>
              </a:prstGeom>
              <a:blipFill>
                <a:blip r:embed="rId3"/>
                <a:stretch>
                  <a:fillRect b="-138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0AC4AB0-6BD7-5A40-B62E-F2B238D4DFCC}"/>
              </a:ext>
            </a:extLst>
          </p:cNvPr>
          <p:cNvSpPr txBox="1"/>
          <p:nvPr/>
        </p:nvSpPr>
        <p:spPr>
          <a:xfrm>
            <a:off x="828660" y="967084"/>
            <a:ext cx="2271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VGGNet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67D7FF-1137-0D4F-9292-4820547B965A}"/>
              </a:ext>
            </a:extLst>
          </p:cNvPr>
          <p:cNvSpPr/>
          <p:nvPr/>
        </p:nvSpPr>
        <p:spPr>
          <a:xfrm>
            <a:off x="3452797" y="1914526"/>
            <a:ext cx="2271713" cy="442913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993E9ED-78B4-0A4F-AEE2-6BEE3ECF6E04}"/>
                  </a:ext>
                </a:extLst>
              </p:cNvPr>
              <p:cNvSpPr/>
              <p:nvPr/>
            </p:nvSpPr>
            <p:spPr>
              <a:xfrm>
                <a:off x="3452798" y="2471734"/>
                <a:ext cx="2271713" cy="44291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 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993E9ED-78B4-0A4F-AEE2-6BEE3ECF6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798" y="2471734"/>
                <a:ext cx="2271713" cy="442913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F13AF86-74E4-9C4F-8208-D6387CE3C5C8}"/>
              </a:ext>
            </a:extLst>
          </p:cNvPr>
          <p:cNvSpPr/>
          <p:nvPr/>
        </p:nvSpPr>
        <p:spPr>
          <a:xfrm>
            <a:off x="3452797" y="2957511"/>
            <a:ext cx="2271713" cy="442913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20560C-9DF1-7643-A743-FD4D3C00608C}"/>
              </a:ext>
            </a:extLst>
          </p:cNvPr>
          <p:cNvSpPr txBox="1"/>
          <p:nvPr/>
        </p:nvSpPr>
        <p:spPr>
          <a:xfrm>
            <a:off x="3452796" y="967084"/>
            <a:ext cx="2271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MobileNet v1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5C29E72-E5D5-954D-A97B-2C5C45A8C7B2}"/>
                  </a:ext>
                </a:extLst>
              </p:cNvPr>
              <p:cNvSpPr/>
              <p:nvPr/>
            </p:nvSpPr>
            <p:spPr>
              <a:xfrm>
                <a:off x="10464389" y="1719009"/>
                <a:ext cx="2271712" cy="48577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5C29E72-E5D5-954D-A97B-2C5C45A8C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389" y="1719009"/>
                <a:ext cx="2271712" cy="485775"/>
              </a:xfrm>
              <a:prstGeom prst="rect">
                <a:avLst/>
              </a:prstGeom>
              <a:blipFill>
                <a:blip r:embed="rId5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A18A2488-DBBE-4549-9F69-3FD813F8312E}"/>
                  </a:ext>
                </a:extLst>
              </p:cNvPr>
              <p:cNvSpPr/>
              <p:nvPr/>
            </p:nvSpPr>
            <p:spPr>
              <a:xfrm>
                <a:off x="10464389" y="2866771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DepthwiseConv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b="0"/>
              </a:p>
              <a:p>
                <a:pPr algn="ctr"/>
                <a:r>
                  <a:rPr lang="en-US">
                    <a:solidFill>
                      <a:srgbClr val="FF0000"/>
                    </a:solidFill>
                  </a:rPr>
                  <a:t>Stride = 1</a:t>
                </a: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A18A2488-DBBE-4549-9F69-3FD813F83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389" y="2866771"/>
                <a:ext cx="2271712" cy="485775"/>
              </a:xfrm>
              <a:prstGeom prst="rect">
                <a:avLst/>
              </a:prstGeom>
              <a:blipFill>
                <a:blip r:embed="rId6"/>
                <a:stretch>
                  <a:fillRect t="-20513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8FDE8B4-6D75-0541-947F-E5FD075F9435}"/>
                  </a:ext>
                </a:extLst>
              </p:cNvPr>
              <p:cNvSpPr/>
              <p:nvPr/>
            </p:nvSpPr>
            <p:spPr>
              <a:xfrm>
                <a:off x="10464389" y="4019303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8FDE8B4-6D75-0541-947F-E5FD075F9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389" y="4019303"/>
                <a:ext cx="2271712" cy="485775"/>
              </a:xfrm>
              <a:prstGeom prst="rect">
                <a:avLst/>
              </a:prstGeom>
              <a:blipFill>
                <a:blip r:embed="rId7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ectangle 108">
            <a:extLst>
              <a:ext uri="{FF2B5EF4-FFF2-40B4-BE49-F238E27FC236}">
                <a16:creationId xmlns:a16="http://schemas.microsoft.com/office/drawing/2014/main" id="{DFCDCFD2-C69E-0941-A166-45FD9874FCE8}"/>
              </a:ext>
            </a:extLst>
          </p:cNvPr>
          <p:cNvSpPr/>
          <p:nvPr/>
        </p:nvSpPr>
        <p:spPr>
          <a:xfrm>
            <a:off x="10464389" y="2228596"/>
            <a:ext cx="2271712" cy="4857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A04149F-686E-B54C-9E06-412612DF53BD}"/>
              </a:ext>
            </a:extLst>
          </p:cNvPr>
          <p:cNvSpPr/>
          <p:nvPr/>
        </p:nvSpPr>
        <p:spPr>
          <a:xfrm>
            <a:off x="10464389" y="3393293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5809DA1-1753-0B42-ACFC-F8B572F14B9C}"/>
              </a:ext>
            </a:extLst>
          </p:cNvPr>
          <p:cNvSpPr/>
          <p:nvPr/>
        </p:nvSpPr>
        <p:spPr>
          <a:xfrm>
            <a:off x="10464389" y="4538411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</a:t>
            </a:r>
            <a:r>
              <a:rPr lang="en-US">
                <a:solidFill>
                  <a:srgbClr val="FF0000"/>
                </a:solidFill>
              </a:rPr>
              <a:t>Linear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9446AD18-FDD4-7D4B-9001-F6513D125E1B}"/>
              </a:ext>
            </a:extLst>
          </p:cNvPr>
          <p:cNvSpPr/>
          <p:nvPr/>
        </p:nvSpPr>
        <p:spPr>
          <a:xfrm>
            <a:off x="10006759" y="1028699"/>
            <a:ext cx="2999420" cy="5144978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236DF1C-1A5B-3F41-B902-395B73B481CF}"/>
              </a:ext>
            </a:extLst>
          </p:cNvPr>
          <p:cNvSpPr txBox="1"/>
          <p:nvPr/>
        </p:nvSpPr>
        <p:spPr>
          <a:xfrm>
            <a:off x="10050671" y="-30704"/>
            <a:ext cx="28432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MobileNet v2</a:t>
            </a:r>
          </a:p>
          <a:p>
            <a:pPr algn="ctr"/>
            <a:r>
              <a:rPr lang="en-US" sz="3200"/>
              <a:t>(ResNet)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F01DF1E-90CF-0A4E-B533-F09282936A2C}"/>
              </a:ext>
            </a:extLst>
          </p:cNvPr>
          <p:cNvSpPr txBox="1"/>
          <p:nvPr/>
        </p:nvSpPr>
        <p:spPr>
          <a:xfrm>
            <a:off x="10032179" y="6212260"/>
            <a:ext cx="3133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Inverted Residual Block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745C328-976D-A145-A94F-5DFA59E750B1}"/>
              </a:ext>
            </a:extLst>
          </p:cNvPr>
          <p:cNvCxnSpPr>
            <a:cxnSpLocks/>
          </p:cNvCxnSpPr>
          <p:nvPr/>
        </p:nvCxnSpPr>
        <p:spPr>
          <a:xfrm>
            <a:off x="11584151" y="1024600"/>
            <a:ext cx="0" cy="635877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C21449C-19CE-134F-9395-C41780395286}"/>
              </a:ext>
            </a:extLst>
          </p:cNvPr>
          <p:cNvCxnSpPr>
            <a:cxnSpLocks/>
          </p:cNvCxnSpPr>
          <p:nvPr/>
        </p:nvCxnSpPr>
        <p:spPr>
          <a:xfrm flipH="1">
            <a:off x="10238814" y="1323270"/>
            <a:ext cx="13500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1B2F13F-C17B-BA49-B2E8-0275E764035C}"/>
              </a:ext>
            </a:extLst>
          </p:cNvPr>
          <p:cNvCxnSpPr>
            <a:cxnSpLocks/>
          </p:cNvCxnSpPr>
          <p:nvPr/>
        </p:nvCxnSpPr>
        <p:spPr>
          <a:xfrm>
            <a:off x="10254037" y="1307228"/>
            <a:ext cx="0" cy="427320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FC0E3C2-9D87-8745-A5AB-D7AB7FB5FE9D}"/>
              </a:ext>
            </a:extLst>
          </p:cNvPr>
          <p:cNvCxnSpPr>
            <a:cxnSpLocks/>
          </p:cNvCxnSpPr>
          <p:nvPr/>
        </p:nvCxnSpPr>
        <p:spPr>
          <a:xfrm flipH="1">
            <a:off x="11578181" y="5061581"/>
            <a:ext cx="1754" cy="370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5047E59-836E-0344-BA4C-5D46C072B50E}"/>
                  </a:ext>
                </a:extLst>
              </p:cNvPr>
              <p:cNvSpPr txBox="1"/>
              <p:nvPr/>
            </p:nvSpPr>
            <p:spPr>
              <a:xfrm>
                <a:off x="11452372" y="5428621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5047E59-836E-0344-BA4C-5D46C072B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2372" y="5428621"/>
                <a:ext cx="253274" cy="276999"/>
              </a:xfrm>
              <a:prstGeom prst="rect">
                <a:avLst/>
              </a:prstGeom>
              <a:blipFill>
                <a:blip r:embed="rId8"/>
                <a:stretch>
                  <a:fillRect l="-23810" r="-1904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AAD59AE-0B6D-9F44-AA67-F6B94E31C74E}"/>
              </a:ext>
            </a:extLst>
          </p:cNvPr>
          <p:cNvCxnSpPr>
            <a:cxnSpLocks/>
          </p:cNvCxnSpPr>
          <p:nvPr/>
        </p:nvCxnSpPr>
        <p:spPr>
          <a:xfrm>
            <a:off x="10254037" y="5567121"/>
            <a:ext cx="1130400" cy="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C7E5ABF-76DF-0344-BA17-DED7DD7B803A}"/>
              </a:ext>
            </a:extLst>
          </p:cNvPr>
          <p:cNvCxnSpPr>
            <a:cxnSpLocks/>
          </p:cNvCxnSpPr>
          <p:nvPr/>
        </p:nvCxnSpPr>
        <p:spPr>
          <a:xfrm flipH="1">
            <a:off x="11580642" y="5664849"/>
            <a:ext cx="1754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737A64C-57D0-6140-AE09-3C2850FC3403}"/>
                  </a:ext>
                </a:extLst>
              </p:cNvPr>
              <p:cNvSpPr/>
              <p:nvPr/>
            </p:nvSpPr>
            <p:spPr>
              <a:xfrm>
                <a:off x="7254620" y="1768893"/>
                <a:ext cx="2271713" cy="442913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DepthwiseConv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 ×3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737A64C-57D0-6140-AE09-3C2850FC3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620" y="1768893"/>
                <a:ext cx="2271713" cy="442913"/>
              </a:xfrm>
              <a:prstGeom prst="rect">
                <a:avLst/>
              </a:prstGeom>
              <a:blipFill>
                <a:blip r:embed="rId9"/>
                <a:stretch>
                  <a:fillRect b="-138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Rectangle 122">
            <a:extLst>
              <a:ext uri="{FF2B5EF4-FFF2-40B4-BE49-F238E27FC236}">
                <a16:creationId xmlns:a16="http://schemas.microsoft.com/office/drawing/2014/main" id="{75F7E14D-6569-8D4A-8266-85DA1BC8451D}"/>
              </a:ext>
            </a:extLst>
          </p:cNvPr>
          <p:cNvSpPr/>
          <p:nvPr/>
        </p:nvSpPr>
        <p:spPr>
          <a:xfrm>
            <a:off x="7254619" y="2254670"/>
            <a:ext cx="2271713" cy="442913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B9087E6-6310-EE48-8147-DE17BF311D5D}"/>
                  </a:ext>
                </a:extLst>
              </p:cNvPr>
              <p:cNvSpPr/>
              <p:nvPr/>
            </p:nvSpPr>
            <p:spPr>
              <a:xfrm>
                <a:off x="7254620" y="2811878"/>
                <a:ext cx="2271713" cy="442913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 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B9087E6-6310-EE48-8147-DE17BF311D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620" y="2811878"/>
                <a:ext cx="2271713" cy="442913"/>
              </a:xfrm>
              <a:prstGeom prst="rect">
                <a:avLst/>
              </a:prstGeom>
              <a:blipFill>
                <a:blip r:embed="rId10"/>
                <a:stretch>
                  <a:fillRect b="-138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124">
            <a:extLst>
              <a:ext uri="{FF2B5EF4-FFF2-40B4-BE49-F238E27FC236}">
                <a16:creationId xmlns:a16="http://schemas.microsoft.com/office/drawing/2014/main" id="{C6A4D3B0-731E-234F-A9D2-3DC9B3A7000C}"/>
              </a:ext>
            </a:extLst>
          </p:cNvPr>
          <p:cNvSpPr/>
          <p:nvPr/>
        </p:nvSpPr>
        <p:spPr>
          <a:xfrm>
            <a:off x="7254619" y="3297655"/>
            <a:ext cx="2271713" cy="442913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DCACDC8-3374-9040-AC92-DA7970211270}"/>
              </a:ext>
            </a:extLst>
          </p:cNvPr>
          <p:cNvSpPr txBox="1"/>
          <p:nvPr/>
        </p:nvSpPr>
        <p:spPr>
          <a:xfrm>
            <a:off x="7048070" y="636851"/>
            <a:ext cx="27521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MobileNet v1 (VGG)</a:t>
            </a:r>
          </a:p>
        </p:txBody>
      </p:sp>
      <p:sp>
        <p:nvSpPr>
          <p:cNvPr id="211" name="Rounded Rectangle 210">
            <a:extLst>
              <a:ext uri="{FF2B5EF4-FFF2-40B4-BE49-F238E27FC236}">
                <a16:creationId xmlns:a16="http://schemas.microsoft.com/office/drawing/2014/main" id="{08654DB1-8715-A740-AF50-B7FD637F2DB6}"/>
              </a:ext>
            </a:extLst>
          </p:cNvPr>
          <p:cNvSpPr/>
          <p:nvPr/>
        </p:nvSpPr>
        <p:spPr>
          <a:xfrm>
            <a:off x="7052869" y="1689701"/>
            <a:ext cx="2683812" cy="2172433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3966C55C-115D-5D41-8EFF-0D25256365FF}"/>
                  </a:ext>
                </a:extLst>
              </p:cNvPr>
              <p:cNvSpPr/>
              <p:nvPr/>
            </p:nvSpPr>
            <p:spPr>
              <a:xfrm>
                <a:off x="13833522" y="1714910"/>
                <a:ext cx="2271712" cy="48577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3966C55C-115D-5D41-8EFF-0D2525636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522" y="1714910"/>
                <a:ext cx="2271712" cy="485775"/>
              </a:xfrm>
              <a:prstGeom prst="rect">
                <a:avLst/>
              </a:prstGeom>
              <a:blipFill>
                <a:blip r:embed="rId11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AC659DE9-7740-6C40-9562-52FEE9910371}"/>
                  </a:ext>
                </a:extLst>
              </p:cNvPr>
              <p:cNvSpPr/>
              <p:nvPr/>
            </p:nvSpPr>
            <p:spPr>
              <a:xfrm>
                <a:off x="13833522" y="2862672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DepthwiseConv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b="0"/>
              </a:p>
              <a:p>
                <a:pPr algn="ctr"/>
                <a:r>
                  <a:rPr lang="en-US">
                    <a:solidFill>
                      <a:srgbClr val="FF0000"/>
                    </a:solidFill>
                  </a:rPr>
                  <a:t>Stride = 2</a:t>
                </a:r>
              </a:p>
            </p:txBody>
          </p:sp>
        </mc:Choice>
        <mc:Fallback xmlns="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AC659DE9-7740-6C40-9562-52FEE99103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522" y="2862672"/>
                <a:ext cx="2271712" cy="485775"/>
              </a:xfrm>
              <a:prstGeom prst="rect">
                <a:avLst/>
              </a:prstGeom>
              <a:blipFill>
                <a:blip r:embed="rId12"/>
                <a:stretch>
                  <a:fillRect t="-20000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99A3705D-EAF5-6B45-A13F-FDEF964EBEB9}"/>
                  </a:ext>
                </a:extLst>
              </p:cNvPr>
              <p:cNvSpPr/>
              <p:nvPr/>
            </p:nvSpPr>
            <p:spPr>
              <a:xfrm>
                <a:off x="13833522" y="4015204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99A3705D-EAF5-6B45-A13F-FDEF964EB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522" y="4015204"/>
                <a:ext cx="2271712" cy="485775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Rectangle 214">
            <a:extLst>
              <a:ext uri="{FF2B5EF4-FFF2-40B4-BE49-F238E27FC236}">
                <a16:creationId xmlns:a16="http://schemas.microsoft.com/office/drawing/2014/main" id="{0CAC95C7-524B-FA4C-A3A2-27AE21E22C48}"/>
              </a:ext>
            </a:extLst>
          </p:cNvPr>
          <p:cNvSpPr/>
          <p:nvPr/>
        </p:nvSpPr>
        <p:spPr>
          <a:xfrm>
            <a:off x="13833522" y="2224497"/>
            <a:ext cx="2271712" cy="4857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BN + ReLU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7E70052C-B744-0547-BBF2-ACE933FE66BA}"/>
              </a:ext>
            </a:extLst>
          </p:cNvPr>
          <p:cNvSpPr/>
          <p:nvPr/>
        </p:nvSpPr>
        <p:spPr>
          <a:xfrm>
            <a:off x="13833522" y="3372260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14FF117D-5376-B34B-8107-7EEA157DCD77}"/>
              </a:ext>
            </a:extLst>
          </p:cNvPr>
          <p:cNvSpPr/>
          <p:nvPr/>
        </p:nvSpPr>
        <p:spPr>
          <a:xfrm>
            <a:off x="13833522" y="4534312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</a:t>
            </a:r>
            <a:r>
              <a:rPr lang="en-US">
                <a:solidFill>
                  <a:schemeClr val="bg1"/>
                </a:solidFill>
              </a:rPr>
              <a:t>Linear</a:t>
            </a:r>
          </a:p>
        </p:txBody>
      </p:sp>
      <p:sp>
        <p:nvSpPr>
          <p:cNvPr id="218" name="Rounded Rectangle 217">
            <a:extLst>
              <a:ext uri="{FF2B5EF4-FFF2-40B4-BE49-F238E27FC236}">
                <a16:creationId xmlns:a16="http://schemas.microsoft.com/office/drawing/2014/main" id="{B7618DB5-3D22-724F-8308-8B0C3D3F55A9}"/>
              </a:ext>
            </a:extLst>
          </p:cNvPr>
          <p:cNvSpPr/>
          <p:nvPr/>
        </p:nvSpPr>
        <p:spPr>
          <a:xfrm>
            <a:off x="13375892" y="1024600"/>
            <a:ext cx="2999420" cy="5144978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A157B8B-78C9-7149-81AA-D2F807B124FC}"/>
              </a:ext>
            </a:extLst>
          </p:cNvPr>
          <p:cNvSpPr txBox="1"/>
          <p:nvPr/>
        </p:nvSpPr>
        <p:spPr>
          <a:xfrm>
            <a:off x="13401312" y="6208161"/>
            <a:ext cx="3133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Inverted Residual Block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5B0E870E-6E2E-B84E-8545-6C6C2A11436F}"/>
              </a:ext>
            </a:extLst>
          </p:cNvPr>
          <p:cNvCxnSpPr>
            <a:cxnSpLocks/>
          </p:cNvCxnSpPr>
          <p:nvPr/>
        </p:nvCxnSpPr>
        <p:spPr>
          <a:xfrm flipH="1">
            <a:off x="14949775" y="1020501"/>
            <a:ext cx="3509" cy="65291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93B77A4F-3595-1B48-B323-89C4F7DC24BB}"/>
              </a:ext>
            </a:extLst>
          </p:cNvPr>
          <p:cNvCxnSpPr>
            <a:cxnSpLocks/>
          </p:cNvCxnSpPr>
          <p:nvPr/>
        </p:nvCxnSpPr>
        <p:spPr>
          <a:xfrm>
            <a:off x="14949775" y="5061581"/>
            <a:ext cx="0" cy="1113969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B3D0467C-9B6A-D848-8F45-66CA7515CD60}"/>
              </a:ext>
            </a:extLst>
          </p:cNvPr>
          <p:cNvSpPr txBox="1"/>
          <p:nvPr/>
        </p:nvSpPr>
        <p:spPr>
          <a:xfrm>
            <a:off x="13331963" y="-45556"/>
            <a:ext cx="28432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MobileNet v2</a:t>
            </a:r>
          </a:p>
          <a:p>
            <a:pPr algn="ctr"/>
            <a:r>
              <a:rPr lang="en-US" sz="3200"/>
              <a:t>(ResNet)</a:t>
            </a:r>
          </a:p>
        </p:txBody>
      </p:sp>
    </p:spTree>
    <p:extLst>
      <p:ext uri="{BB962C8B-B14F-4D97-AF65-F5344CB8AC3E}">
        <p14:creationId xmlns:p14="http://schemas.microsoft.com/office/powerpoint/2010/main" val="1733111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65CEE8-7396-EC41-91D1-488F6A464799}"/>
                  </a:ext>
                </a:extLst>
              </p:cNvPr>
              <p:cNvSpPr txBox="1"/>
              <p:nvPr/>
            </p:nvSpPr>
            <p:spPr>
              <a:xfrm>
                <a:off x="2903681" y="995227"/>
                <a:ext cx="22280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65CEE8-7396-EC41-91D1-488F6A464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681" y="995227"/>
                <a:ext cx="2228037" cy="646331"/>
              </a:xfrm>
              <a:prstGeom prst="rect">
                <a:avLst/>
              </a:prstGeom>
              <a:blipFill>
                <a:blip r:embed="rId2"/>
                <a:stretch>
                  <a:fillRect l="-3977" t="-11538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32577F-B043-254A-91EF-54BCD4AC2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276342"/>
              </p:ext>
            </p:extLst>
          </p:nvPr>
        </p:nvGraphicFramePr>
        <p:xfrm>
          <a:off x="5772789" y="60983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B648672-0C0B-F14F-A128-2B4C27792AB1}"/>
              </a:ext>
            </a:extLst>
          </p:cNvPr>
          <p:cNvSpPr txBox="1"/>
          <p:nvPr/>
        </p:nvSpPr>
        <p:spPr>
          <a:xfrm>
            <a:off x="6110265" y="9125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4CE5CA5-ECFD-A84B-A80D-8ADB3BDAE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28849"/>
              </p:ext>
            </p:extLst>
          </p:nvPr>
        </p:nvGraphicFramePr>
        <p:xfrm>
          <a:off x="5772789" y="174714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7BEE39-0765-4045-9B78-5794B824F27B}"/>
              </a:ext>
            </a:extLst>
          </p:cNvPr>
          <p:cNvCxnSpPr>
            <a:cxnSpLocks/>
          </p:cNvCxnSpPr>
          <p:nvPr/>
        </p:nvCxnSpPr>
        <p:spPr>
          <a:xfrm>
            <a:off x="6015015" y="98067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107677-4290-1348-8FBC-C1FB65BECC4E}"/>
              </a:ext>
            </a:extLst>
          </p:cNvPr>
          <p:cNvCxnSpPr>
            <a:cxnSpLocks/>
          </p:cNvCxnSpPr>
          <p:nvPr/>
        </p:nvCxnSpPr>
        <p:spPr>
          <a:xfrm flipH="1">
            <a:off x="6133415" y="98067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9A0225-D84D-EE4F-9F89-0FCD9AEA7452}"/>
              </a:ext>
            </a:extLst>
          </p:cNvPr>
          <p:cNvCxnSpPr>
            <a:cxnSpLocks/>
          </p:cNvCxnSpPr>
          <p:nvPr/>
        </p:nvCxnSpPr>
        <p:spPr>
          <a:xfrm>
            <a:off x="6529365" y="98067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9F54B9-00BE-B642-BD0C-184C90F89E50}"/>
              </a:ext>
            </a:extLst>
          </p:cNvPr>
          <p:cNvCxnSpPr>
            <a:cxnSpLocks/>
          </p:cNvCxnSpPr>
          <p:nvPr/>
        </p:nvCxnSpPr>
        <p:spPr>
          <a:xfrm>
            <a:off x="7043715" y="98067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1E42D0-2E79-4E4A-A8F2-6AF404832DC0}"/>
              </a:ext>
            </a:extLst>
          </p:cNvPr>
          <p:cNvCxnSpPr>
            <a:cxnSpLocks/>
          </p:cNvCxnSpPr>
          <p:nvPr/>
        </p:nvCxnSpPr>
        <p:spPr>
          <a:xfrm>
            <a:off x="7539015" y="98067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D0860B-A192-444B-B4D5-4FA96C89D41A}"/>
              </a:ext>
            </a:extLst>
          </p:cNvPr>
          <p:cNvCxnSpPr>
            <a:cxnSpLocks/>
          </p:cNvCxnSpPr>
          <p:nvPr/>
        </p:nvCxnSpPr>
        <p:spPr>
          <a:xfrm>
            <a:off x="8034315" y="98067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752EF6-D699-D44C-AE9D-D3904C153C69}"/>
              </a:ext>
            </a:extLst>
          </p:cNvPr>
          <p:cNvCxnSpPr>
            <a:cxnSpLocks/>
          </p:cNvCxnSpPr>
          <p:nvPr/>
        </p:nvCxnSpPr>
        <p:spPr>
          <a:xfrm>
            <a:off x="8496939" y="98067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4C31ED-E993-8E4F-9B81-7657F919B606}"/>
              </a:ext>
            </a:extLst>
          </p:cNvPr>
          <p:cNvCxnSpPr>
            <a:cxnSpLocks/>
          </p:cNvCxnSpPr>
          <p:nvPr/>
        </p:nvCxnSpPr>
        <p:spPr>
          <a:xfrm flipH="1">
            <a:off x="6647764" y="98067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24176B-5F4F-0549-B1BB-C614ABF0F313}"/>
              </a:ext>
            </a:extLst>
          </p:cNvPr>
          <p:cNvCxnSpPr>
            <a:cxnSpLocks/>
          </p:cNvCxnSpPr>
          <p:nvPr/>
        </p:nvCxnSpPr>
        <p:spPr>
          <a:xfrm flipH="1">
            <a:off x="7143063" y="98067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F94BFD-739C-E744-A7D2-F122286D3790}"/>
              </a:ext>
            </a:extLst>
          </p:cNvPr>
          <p:cNvCxnSpPr>
            <a:cxnSpLocks/>
          </p:cNvCxnSpPr>
          <p:nvPr/>
        </p:nvCxnSpPr>
        <p:spPr>
          <a:xfrm flipH="1">
            <a:off x="7632875" y="98067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13127D-5294-1D46-AAE4-CB019B5CF2B0}"/>
              </a:ext>
            </a:extLst>
          </p:cNvPr>
          <p:cNvCxnSpPr>
            <a:cxnSpLocks/>
          </p:cNvCxnSpPr>
          <p:nvPr/>
        </p:nvCxnSpPr>
        <p:spPr>
          <a:xfrm flipH="1">
            <a:off x="8114548" y="98514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051B7F-A333-8B43-B094-6983B13FFB10}"/>
              </a:ext>
            </a:extLst>
          </p:cNvPr>
          <p:cNvCxnSpPr>
            <a:cxnSpLocks/>
          </p:cNvCxnSpPr>
          <p:nvPr/>
        </p:nvCxnSpPr>
        <p:spPr>
          <a:xfrm>
            <a:off x="6559330" y="98067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6B0F61-08E9-0A42-88BC-D53D4C5C70AC}"/>
              </a:ext>
            </a:extLst>
          </p:cNvPr>
          <p:cNvCxnSpPr>
            <a:cxnSpLocks/>
          </p:cNvCxnSpPr>
          <p:nvPr/>
        </p:nvCxnSpPr>
        <p:spPr>
          <a:xfrm>
            <a:off x="7060118" y="98067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BF2CB8-D657-2746-821E-3F51DBFC0D72}"/>
              </a:ext>
            </a:extLst>
          </p:cNvPr>
          <p:cNvCxnSpPr>
            <a:cxnSpLocks/>
          </p:cNvCxnSpPr>
          <p:nvPr/>
        </p:nvCxnSpPr>
        <p:spPr>
          <a:xfrm>
            <a:off x="7563091" y="98067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C681CE-B782-7540-B6E3-848B1D617221}"/>
              </a:ext>
            </a:extLst>
          </p:cNvPr>
          <p:cNvCxnSpPr>
            <a:cxnSpLocks/>
          </p:cNvCxnSpPr>
          <p:nvPr/>
        </p:nvCxnSpPr>
        <p:spPr>
          <a:xfrm>
            <a:off x="8056834" y="98046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77A0C7-BC27-0743-8E00-3158826E509A}"/>
              </a:ext>
            </a:extLst>
          </p:cNvPr>
          <p:cNvCxnSpPr>
            <a:cxnSpLocks/>
          </p:cNvCxnSpPr>
          <p:nvPr/>
        </p:nvCxnSpPr>
        <p:spPr>
          <a:xfrm>
            <a:off x="6034918" y="979659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47ABED1-A4B5-6240-A954-6AF3AB1B1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780712"/>
              </p:ext>
            </p:extLst>
          </p:nvPr>
        </p:nvGraphicFramePr>
        <p:xfrm>
          <a:off x="8955983" y="60983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B7D282C-4A15-5441-9E15-F650D8F0FFBF}"/>
              </a:ext>
            </a:extLst>
          </p:cNvPr>
          <p:cNvSpPr txBox="1"/>
          <p:nvPr/>
        </p:nvSpPr>
        <p:spPr>
          <a:xfrm>
            <a:off x="9293459" y="9125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54E4C6D-907A-AC42-9C97-65E01EF97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118068"/>
              </p:ext>
            </p:extLst>
          </p:nvPr>
        </p:nvGraphicFramePr>
        <p:xfrm>
          <a:off x="8955983" y="174714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0F6ACF-5639-7541-95EA-D9B487CD7DEB}"/>
              </a:ext>
            </a:extLst>
          </p:cNvPr>
          <p:cNvCxnSpPr>
            <a:cxnSpLocks/>
          </p:cNvCxnSpPr>
          <p:nvPr/>
        </p:nvCxnSpPr>
        <p:spPr>
          <a:xfrm>
            <a:off x="9203289" y="97965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DA08CF-F821-7046-BFA2-5DD86422985D}"/>
              </a:ext>
            </a:extLst>
          </p:cNvPr>
          <p:cNvCxnSpPr>
            <a:cxnSpLocks/>
          </p:cNvCxnSpPr>
          <p:nvPr/>
        </p:nvCxnSpPr>
        <p:spPr>
          <a:xfrm>
            <a:off x="10201509" y="98067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E80E08-593A-484D-BC47-731BD95353CA}"/>
              </a:ext>
            </a:extLst>
          </p:cNvPr>
          <p:cNvCxnSpPr>
            <a:cxnSpLocks/>
          </p:cNvCxnSpPr>
          <p:nvPr/>
        </p:nvCxnSpPr>
        <p:spPr>
          <a:xfrm>
            <a:off x="11217509" y="98067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8E989A-5E26-684F-9607-22B5FF5348C4}"/>
              </a:ext>
            </a:extLst>
          </p:cNvPr>
          <p:cNvCxnSpPr>
            <a:cxnSpLocks/>
          </p:cNvCxnSpPr>
          <p:nvPr/>
        </p:nvCxnSpPr>
        <p:spPr>
          <a:xfrm flipH="1">
            <a:off x="9694836" y="980675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B64C97-E7A9-8044-AAEB-B4E2DDB957D9}"/>
              </a:ext>
            </a:extLst>
          </p:cNvPr>
          <p:cNvCxnSpPr>
            <a:cxnSpLocks/>
          </p:cNvCxnSpPr>
          <p:nvPr/>
        </p:nvCxnSpPr>
        <p:spPr>
          <a:xfrm flipH="1">
            <a:off x="10690521" y="989919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8DF0DF-7B3A-7644-9F9B-B6E061FFB7E5}"/>
              </a:ext>
            </a:extLst>
          </p:cNvPr>
          <p:cNvCxnSpPr>
            <a:cxnSpLocks/>
          </p:cNvCxnSpPr>
          <p:nvPr/>
        </p:nvCxnSpPr>
        <p:spPr>
          <a:xfrm>
            <a:off x="10212832" y="980675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4F596C-98ED-A249-97F9-9D0356DF72DA}"/>
              </a:ext>
            </a:extLst>
          </p:cNvPr>
          <p:cNvCxnSpPr>
            <a:cxnSpLocks/>
          </p:cNvCxnSpPr>
          <p:nvPr/>
        </p:nvCxnSpPr>
        <p:spPr>
          <a:xfrm>
            <a:off x="11216938" y="997994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966444-D6E9-0340-B5BD-EAA88BC310CE}"/>
              </a:ext>
            </a:extLst>
          </p:cNvPr>
          <p:cNvCxnSpPr>
            <a:cxnSpLocks/>
          </p:cNvCxnSpPr>
          <p:nvPr/>
        </p:nvCxnSpPr>
        <p:spPr>
          <a:xfrm>
            <a:off x="9208369" y="999163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F36A195-9F48-B045-B4FF-76658D6927CF}"/>
              </a:ext>
            </a:extLst>
          </p:cNvPr>
          <p:cNvSpPr txBox="1"/>
          <p:nvPr/>
        </p:nvSpPr>
        <p:spPr>
          <a:xfrm>
            <a:off x="4469118" y="563831"/>
            <a:ext cx="186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Input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F4223F-19DA-FD4C-9954-C1195426F470}"/>
              </a:ext>
            </a:extLst>
          </p:cNvPr>
          <p:cNvSpPr txBox="1"/>
          <p:nvPr/>
        </p:nvSpPr>
        <p:spPr>
          <a:xfrm>
            <a:off x="4254246" y="1691965"/>
            <a:ext cx="209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4843567-B0F3-4D47-840D-536AF0424D9A}"/>
                  </a:ext>
                </a:extLst>
              </p:cNvPr>
              <p:cNvSpPr txBox="1"/>
              <p:nvPr/>
            </p:nvSpPr>
            <p:spPr>
              <a:xfrm>
                <a:off x="2903682" y="2445054"/>
                <a:ext cx="905135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VGG FLOPs Conv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3×3 </m:t>
                    </m:r>
                  </m:oMath>
                </a14:m>
                <a:r>
                  <a:rPr lang="en-US" sz="3600"/>
                  <a:t>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360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 ×</m:t>
                      </m:r>
                      <m:d>
                        <m:dPr>
                          <m:ctrlPr>
                            <a:rPr lang="en-US" sz="3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3×3</m:t>
                          </m:r>
                        </m:e>
                      </m:d>
                      <m:r>
                        <a:rPr lang="en-US" sz="3600" b="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𝑊𝐻𝑁</m:t>
                      </m:r>
                      <m:r>
                        <a:rPr lang="en-US" sz="36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×9</m:t>
                      </m:r>
                      <m:r>
                        <a:rPr lang="en-US" sz="36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4843567-B0F3-4D47-840D-536AF0424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682" y="2445054"/>
                <a:ext cx="9051354" cy="1200329"/>
              </a:xfrm>
              <a:prstGeom prst="rect">
                <a:avLst/>
              </a:prstGeom>
              <a:blipFill>
                <a:blip r:embed="rId3"/>
                <a:stretch>
                  <a:fillRect t="-7368" b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5E8380-59DA-DE40-8661-561C6473EE3C}"/>
              </a:ext>
            </a:extLst>
          </p:cNvPr>
          <p:cNvCxnSpPr>
            <a:cxnSpLocks/>
          </p:cNvCxnSpPr>
          <p:nvPr/>
        </p:nvCxnSpPr>
        <p:spPr>
          <a:xfrm>
            <a:off x="9208367" y="997994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3B99B25-3B0F-EB43-B522-03F75C192184}"/>
              </a:ext>
            </a:extLst>
          </p:cNvPr>
          <p:cNvCxnSpPr>
            <a:cxnSpLocks/>
          </p:cNvCxnSpPr>
          <p:nvPr/>
        </p:nvCxnSpPr>
        <p:spPr>
          <a:xfrm>
            <a:off x="9208368" y="997994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7F0C0B8-84CE-6B49-9435-4149B5E94F87}"/>
              </a:ext>
            </a:extLst>
          </p:cNvPr>
          <p:cNvCxnSpPr>
            <a:cxnSpLocks/>
          </p:cNvCxnSpPr>
          <p:nvPr/>
        </p:nvCxnSpPr>
        <p:spPr>
          <a:xfrm>
            <a:off x="9198209" y="995400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9697E29-799F-624C-BBF7-FDB2229866DE}"/>
              </a:ext>
            </a:extLst>
          </p:cNvPr>
          <p:cNvCxnSpPr>
            <a:cxnSpLocks/>
          </p:cNvCxnSpPr>
          <p:nvPr/>
        </p:nvCxnSpPr>
        <p:spPr>
          <a:xfrm>
            <a:off x="9208369" y="997994"/>
            <a:ext cx="2512059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B1444BE-9D9B-1344-BEE3-D6AB98EC10FC}"/>
              </a:ext>
            </a:extLst>
          </p:cNvPr>
          <p:cNvCxnSpPr>
            <a:cxnSpLocks/>
          </p:cNvCxnSpPr>
          <p:nvPr/>
        </p:nvCxnSpPr>
        <p:spPr>
          <a:xfrm flipH="1">
            <a:off x="9192373" y="981329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879E778-2879-5E4A-AAD4-24663AE4F6D6}"/>
              </a:ext>
            </a:extLst>
          </p:cNvPr>
          <p:cNvCxnSpPr>
            <a:cxnSpLocks/>
          </p:cNvCxnSpPr>
          <p:nvPr/>
        </p:nvCxnSpPr>
        <p:spPr>
          <a:xfrm>
            <a:off x="9698304" y="97519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130414-12D2-624D-A8A3-6B9D97674F30}"/>
              </a:ext>
            </a:extLst>
          </p:cNvPr>
          <p:cNvCxnSpPr>
            <a:cxnSpLocks/>
          </p:cNvCxnSpPr>
          <p:nvPr/>
        </p:nvCxnSpPr>
        <p:spPr>
          <a:xfrm>
            <a:off x="10697733" y="98159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0140442-F9F5-CA42-86AE-CA460A7BE552}"/>
              </a:ext>
            </a:extLst>
          </p:cNvPr>
          <p:cNvCxnSpPr>
            <a:cxnSpLocks/>
          </p:cNvCxnSpPr>
          <p:nvPr/>
        </p:nvCxnSpPr>
        <p:spPr>
          <a:xfrm>
            <a:off x="11725509" y="98158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CE48B40-1962-7C41-9C2B-9AE138FB4E3B}"/>
              </a:ext>
            </a:extLst>
          </p:cNvPr>
          <p:cNvCxnSpPr>
            <a:cxnSpLocks/>
          </p:cNvCxnSpPr>
          <p:nvPr/>
        </p:nvCxnSpPr>
        <p:spPr>
          <a:xfrm flipH="1">
            <a:off x="9203472" y="981329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5F4B09A-4253-FA45-9462-A61862171262}"/>
              </a:ext>
            </a:extLst>
          </p:cNvPr>
          <p:cNvCxnSpPr>
            <a:cxnSpLocks/>
          </p:cNvCxnSpPr>
          <p:nvPr/>
        </p:nvCxnSpPr>
        <p:spPr>
          <a:xfrm flipH="1">
            <a:off x="9195725" y="995400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950F2D8-A9B2-004F-A434-97571AB74B6E}"/>
              </a:ext>
            </a:extLst>
          </p:cNvPr>
          <p:cNvCxnSpPr>
            <a:cxnSpLocks/>
          </p:cNvCxnSpPr>
          <p:nvPr/>
        </p:nvCxnSpPr>
        <p:spPr>
          <a:xfrm flipH="1">
            <a:off x="9228581" y="989919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755317-C467-8D41-8B6C-341D072981EF}"/>
              </a:ext>
            </a:extLst>
          </p:cNvPr>
          <p:cNvCxnSpPr>
            <a:cxnSpLocks/>
          </p:cNvCxnSpPr>
          <p:nvPr/>
        </p:nvCxnSpPr>
        <p:spPr>
          <a:xfrm flipH="1">
            <a:off x="9201156" y="989919"/>
            <a:ext cx="2532321" cy="73947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32990D5-4AB3-5E49-B0C7-C8C26C1C4E32}"/>
              </a:ext>
            </a:extLst>
          </p:cNvPr>
          <p:cNvCxnSpPr>
            <a:cxnSpLocks/>
          </p:cNvCxnSpPr>
          <p:nvPr/>
        </p:nvCxnSpPr>
        <p:spPr>
          <a:xfrm flipH="1">
            <a:off x="9703748" y="988950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EEFDE8C-1AA9-2C4A-A7D2-AED6ECFE90D6}"/>
              </a:ext>
            </a:extLst>
          </p:cNvPr>
          <p:cNvCxnSpPr>
            <a:cxnSpLocks/>
          </p:cNvCxnSpPr>
          <p:nvPr/>
        </p:nvCxnSpPr>
        <p:spPr>
          <a:xfrm flipH="1">
            <a:off x="9704508" y="989919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77D55B6-6788-6142-9BEB-C9967DFD1D26}"/>
              </a:ext>
            </a:extLst>
          </p:cNvPr>
          <p:cNvCxnSpPr>
            <a:cxnSpLocks/>
          </p:cNvCxnSpPr>
          <p:nvPr/>
        </p:nvCxnSpPr>
        <p:spPr>
          <a:xfrm flipH="1">
            <a:off x="9690058" y="996957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C71866-6557-6B44-BC51-AA7969E8207D}"/>
              </a:ext>
            </a:extLst>
          </p:cNvPr>
          <p:cNvCxnSpPr>
            <a:cxnSpLocks/>
          </p:cNvCxnSpPr>
          <p:nvPr/>
        </p:nvCxnSpPr>
        <p:spPr>
          <a:xfrm>
            <a:off x="9699129" y="975883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66D6A9E-7A74-D447-890B-746380C22DF2}"/>
              </a:ext>
            </a:extLst>
          </p:cNvPr>
          <p:cNvCxnSpPr>
            <a:cxnSpLocks/>
          </p:cNvCxnSpPr>
          <p:nvPr/>
        </p:nvCxnSpPr>
        <p:spPr>
          <a:xfrm flipH="1">
            <a:off x="10208593" y="987913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36C6B01-05B4-4543-8A1E-40848C206197}"/>
              </a:ext>
            </a:extLst>
          </p:cNvPr>
          <p:cNvCxnSpPr>
            <a:cxnSpLocks/>
          </p:cNvCxnSpPr>
          <p:nvPr/>
        </p:nvCxnSpPr>
        <p:spPr>
          <a:xfrm flipH="1">
            <a:off x="10207311" y="990701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644DFC6-1AE9-1048-8B04-0FF0CF40BB7D}"/>
              </a:ext>
            </a:extLst>
          </p:cNvPr>
          <p:cNvCxnSpPr>
            <a:cxnSpLocks/>
          </p:cNvCxnSpPr>
          <p:nvPr/>
        </p:nvCxnSpPr>
        <p:spPr>
          <a:xfrm flipH="1">
            <a:off x="10203291" y="989919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849F592-D4B3-7747-8294-A8DF154395D2}"/>
              </a:ext>
            </a:extLst>
          </p:cNvPr>
          <p:cNvCxnSpPr>
            <a:cxnSpLocks/>
          </p:cNvCxnSpPr>
          <p:nvPr/>
        </p:nvCxnSpPr>
        <p:spPr>
          <a:xfrm>
            <a:off x="9704948" y="988816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9625052-FA79-444C-954C-5AE9B21D2203}"/>
              </a:ext>
            </a:extLst>
          </p:cNvPr>
          <p:cNvCxnSpPr>
            <a:cxnSpLocks/>
          </p:cNvCxnSpPr>
          <p:nvPr/>
        </p:nvCxnSpPr>
        <p:spPr>
          <a:xfrm flipH="1">
            <a:off x="10705705" y="995400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9662F08-209B-0149-A87C-B74C077C7725}"/>
              </a:ext>
            </a:extLst>
          </p:cNvPr>
          <p:cNvCxnSpPr>
            <a:cxnSpLocks/>
          </p:cNvCxnSpPr>
          <p:nvPr/>
        </p:nvCxnSpPr>
        <p:spPr>
          <a:xfrm flipH="1">
            <a:off x="11223951" y="992516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AD04F0E-B4C4-3442-B9CB-95666F7ABF59}"/>
              </a:ext>
            </a:extLst>
          </p:cNvPr>
          <p:cNvCxnSpPr>
            <a:cxnSpLocks/>
          </p:cNvCxnSpPr>
          <p:nvPr/>
        </p:nvCxnSpPr>
        <p:spPr>
          <a:xfrm>
            <a:off x="10703385" y="995227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6545643-E887-CC49-9F1F-3ED9E5B435EB}"/>
              </a:ext>
            </a:extLst>
          </p:cNvPr>
          <p:cNvCxnSpPr>
            <a:cxnSpLocks/>
          </p:cNvCxnSpPr>
          <p:nvPr/>
        </p:nvCxnSpPr>
        <p:spPr>
          <a:xfrm>
            <a:off x="10203634" y="995400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AC2BC3C-6BCD-7241-942A-8463D9598D45}"/>
              </a:ext>
            </a:extLst>
          </p:cNvPr>
          <p:cNvCxnSpPr>
            <a:cxnSpLocks/>
          </p:cNvCxnSpPr>
          <p:nvPr/>
        </p:nvCxnSpPr>
        <p:spPr>
          <a:xfrm>
            <a:off x="9705170" y="994486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8DB513E-15B1-CE40-8B67-3795116EC071}"/>
              </a:ext>
            </a:extLst>
          </p:cNvPr>
          <p:cNvCxnSpPr>
            <a:cxnSpLocks/>
          </p:cNvCxnSpPr>
          <p:nvPr/>
        </p:nvCxnSpPr>
        <p:spPr>
          <a:xfrm>
            <a:off x="10696808" y="998875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2993092-3588-254A-A45F-458C9C5FA006}"/>
              </a:ext>
            </a:extLst>
          </p:cNvPr>
          <p:cNvCxnSpPr>
            <a:cxnSpLocks/>
          </p:cNvCxnSpPr>
          <p:nvPr/>
        </p:nvCxnSpPr>
        <p:spPr>
          <a:xfrm>
            <a:off x="10210008" y="994410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4F5F5A6-6D24-BE4F-B38A-D80FA3AF84B6}"/>
              </a:ext>
            </a:extLst>
          </p:cNvPr>
          <p:cNvCxnSpPr>
            <a:cxnSpLocks/>
          </p:cNvCxnSpPr>
          <p:nvPr/>
        </p:nvCxnSpPr>
        <p:spPr>
          <a:xfrm>
            <a:off x="9705170" y="987913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8321611-E615-D743-A747-44D4C6FA8D7C}"/>
                  </a:ext>
                </a:extLst>
              </p:cNvPr>
              <p:cNvSpPr txBox="1"/>
              <p:nvPr/>
            </p:nvSpPr>
            <p:spPr>
              <a:xfrm>
                <a:off x="11732448" y="5047836"/>
                <a:ext cx="987202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MobileNet FLOPs DepthwiseConv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en-US" sz="3600"/>
                  <a:t>+Conv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/>
                  <a:t>:</a:t>
                </a:r>
              </a:p>
              <a:p>
                <a:pPr algn="ctr"/>
                <a:r>
                  <a:rPr lang="en-US" sz="360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3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×1+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𝑊𝐻𝑁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𝑊𝐻𝑁</m:t>
                    </m:r>
                    <m:r>
                      <a:rPr lang="en-US" sz="36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(9+</m:t>
                    </m:r>
                    <m:r>
                      <a:rPr lang="en-US" sz="36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8321611-E615-D743-A747-44D4C6FA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2448" y="5047836"/>
                <a:ext cx="9872026" cy="1754326"/>
              </a:xfrm>
              <a:prstGeom prst="rect">
                <a:avLst/>
              </a:prstGeom>
              <a:blipFill>
                <a:blip r:embed="rId4"/>
                <a:stretch>
                  <a:fillRect l="-644" t="-4286" r="-515" b="-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AB41E88-E5C7-2844-9B4D-79E2192D2EE8}"/>
                  </a:ext>
                </a:extLst>
              </p:cNvPr>
              <p:cNvSpPr txBox="1"/>
              <p:nvPr/>
            </p:nvSpPr>
            <p:spPr>
              <a:xfrm>
                <a:off x="12007967" y="798026"/>
                <a:ext cx="22280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DepthwiseConv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AB41E88-E5C7-2844-9B4D-79E2192D2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967" y="798026"/>
                <a:ext cx="2228037" cy="1200329"/>
              </a:xfrm>
              <a:prstGeom prst="rect">
                <a:avLst/>
              </a:prstGeom>
              <a:blipFill>
                <a:blip r:embed="rId5"/>
                <a:stretch>
                  <a:fillRect l="-6818" t="-7368" r="-6250" b="-1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55DA5C40-BFFD-2A46-961F-646A30DCC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451105"/>
              </p:ext>
            </p:extLst>
          </p:nvPr>
        </p:nvGraphicFramePr>
        <p:xfrm>
          <a:off x="14943262" y="69718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00" name="TextBox 99">
            <a:extLst>
              <a:ext uri="{FF2B5EF4-FFF2-40B4-BE49-F238E27FC236}">
                <a16:creationId xmlns:a16="http://schemas.microsoft.com/office/drawing/2014/main" id="{4F465083-34E9-1A40-9B95-755B99B02757}"/>
              </a:ext>
            </a:extLst>
          </p:cNvPr>
          <p:cNvSpPr txBox="1"/>
          <p:nvPr/>
        </p:nvSpPr>
        <p:spPr>
          <a:xfrm>
            <a:off x="15280738" y="96476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1E44F207-484F-8941-851D-C77B10F69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948962"/>
              </p:ext>
            </p:extLst>
          </p:nvPr>
        </p:nvGraphicFramePr>
        <p:xfrm>
          <a:off x="14943262" y="183449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B570808-D386-574E-92FC-AFDF8ED573B9}"/>
              </a:ext>
            </a:extLst>
          </p:cNvPr>
          <p:cNvCxnSpPr>
            <a:cxnSpLocks/>
          </p:cNvCxnSpPr>
          <p:nvPr/>
        </p:nvCxnSpPr>
        <p:spPr>
          <a:xfrm>
            <a:off x="15185488" y="106802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8EF4969-5FB6-6A4D-8B63-5C2C2F165A20}"/>
              </a:ext>
            </a:extLst>
          </p:cNvPr>
          <p:cNvCxnSpPr>
            <a:cxnSpLocks/>
          </p:cNvCxnSpPr>
          <p:nvPr/>
        </p:nvCxnSpPr>
        <p:spPr>
          <a:xfrm flipH="1">
            <a:off x="15303888" y="106802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1A9AF03-47C3-A241-807A-91A97461F341}"/>
              </a:ext>
            </a:extLst>
          </p:cNvPr>
          <p:cNvCxnSpPr>
            <a:cxnSpLocks/>
          </p:cNvCxnSpPr>
          <p:nvPr/>
        </p:nvCxnSpPr>
        <p:spPr>
          <a:xfrm>
            <a:off x="15699838" y="106802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7791C5A-87EB-484C-AA83-652B930EB154}"/>
              </a:ext>
            </a:extLst>
          </p:cNvPr>
          <p:cNvCxnSpPr>
            <a:cxnSpLocks/>
          </p:cNvCxnSpPr>
          <p:nvPr/>
        </p:nvCxnSpPr>
        <p:spPr>
          <a:xfrm>
            <a:off x="16214188" y="106802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407AAC0-8959-D640-AAD9-F7E5483D9C51}"/>
              </a:ext>
            </a:extLst>
          </p:cNvPr>
          <p:cNvCxnSpPr>
            <a:cxnSpLocks/>
          </p:cNvCxnSpPr>
          <p:nvPr/>
        </p:nvCxnSpPr>
        <p:spPr>
          <a:xfrm>
            <a:off x="16709488" y="106802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BBEF7B0-6880-CF4E-BC9C-E448C2AD7BC5}"/>
              </a:ext>
            </a:extLst>
          </p:cNvPr>
          <p:cNvCxnSpPr>
            <a:cxnSpLocks/>
          </p:cNvCxnSpPr>
          <p:nvPr/>
        </p:nvCxnSpPr>
        <p:spPr>
          <a:xfrm>
            <a:off x="17204788" y="106802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22DFDCF-97B6-C94B-964E-F9BACD2F1039}"/>
              </a:ext>
            </a:extLst>
          </p:cNvPr>
          <p:cNvCxnSpPr>
            <a:cxnSpLocks/>
          </p:cNvCxnSpPr>
          <p:nvPr/>
        </p:nvCxnSpPr>
        <p:spPr>
          <a:xfrm>
            <a:off x="17667412" y="106802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D8F883D-2AF2-7443-B8EF-6011680A91CE}"/>
              </a:ext>
            </a:extLst>
          </p:cNvPr>
          <p:cNvCxnSpPr>
            <a:cxnSpLocks/>
          </p:cNvCxnSpPr>
          <p:nvPr/>
        </p:nvCxnSpPr>
        <p:spPr>
          <a:xfrm flipH="1">
            <a:off x="15818237" y="106802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09AD193-2AE9-9D48-923E-E111935BCE9A}"/>
              </a:ext>
            </a:extLst>
          </p:cNvPr>
          <p:cNvCxnSpPr>
            <a:cxnSpLocks/>
          </p:cNvCxnSpPr>
          <p:nvPr/>
        </p:nvCxnSpPr>
        <p:spPr>
          <a:xfrm flipH="1">
            <a:off x="16313536" y="106802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1C2F221-413C-BD45-B3E6-2B9CF1F66692}"/>
              </a:ext>
            </a:extLst>
          </p:cNvPr>
          <p:cNvCxnSpPr>
            <a:cxnSpLocks/>
          </p:cNvCxnSpPr>
          <p:nvPr/>
        </p:nvCxnSpPr>
        <p:spPr>
          <a:xfrm flipH="1">
            <a:off x="16803348" y="106802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0D340EA-F371-A54E-BF5F-E3E625A3AB28}"/>
              </a:ext>
            </a:extLst>
          </p:cNvPr>
          <p:cNvCxnSpPr>
            <a:cxnSpLocks/>
          </p:cNvCxnSpPr>
          <p:nvPr/>
        </p:nvCxnSpPr>
        <p:spPr>
          <a:xfrm flipH="1">
            <a:off x="17285021" y="107249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DBBCEAF-E7ED-FD48-A42E-4BC3FBAA2A93}"/>
              </a:ext>
            </a:extLst>
          </p:cNvPr>
          <p:cNvCxnSpPr>
            <a:cxnSpLocks/>
          </p:cNvCxnSpPr>
          <p:nvPr/>
        </p:nvCxnSpPr>
        <p:spPr>
          <a:xfrm>
            <a:off x="15729803" y="106802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40ECA5C-EF54-314D-8CEB-0C2585BAD53D}"/>
              </a:ext>
            </a:extLst>
          </p:cNvPr>
          <p:cNvCxnSpPr>
            <a:cxnSpLocks/>
          </p:cNvCxnSpPr>
          <p:nvPr/>
        </p:nvCxnSpPr>
        <p:spPr>
          <a:xfrm>
            <a:off x="16230591" y="106802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B237F52-EEC1-0A45-B287-C2A837664D48}"/>
              </a:ext>
            </a:extLst>
          </p:cNvPr>
          <p:cNvCxnSpPr>
            <a:cxnSpLocks/>
          </p:cNvCxnSpPr>
          <p:nvPr/>
        </p:nvCxnSpPr>
        <p:spPr>
          <a:xfrm>
            <a:off x="16733564" y="106802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DDA07FF-2B7A-3A4A-9733-87C227872374}"/>
              </a:ext>
            </a:extLst>
          </p:cNvPr>
          <p:cNvCxnSpPr>
            <a:cxnSpLocks/>
          </p:cNvCxnSpPr>
          <p:nvPr/>
        </p:nvCxnSpPr>
        <p:spPr>
          <a:xfrm>
            <a:off x="17227307" y="1067812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4F1EEC1-D744-DD40-916D-C7788B230444}"/>
              </a:ext>
            </a:extLst>
          </p:cNvPr>
          <p:cNvCxnSpPr>
            <a:cxnSpLocks/>
          </p:cNvCxnSpPr>
          <p:nvPr/>
        </p:nvCxnSpPr>
        <p:spPr>
          <a:xfrm>
            <a:off x="15205391" y="1067010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DC344E4E-1C23-204B-A3AC-376717CEE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496472"/>
              </p:ext>
            </p:extLst>
          </p:nvPr>
        </p:nvGraphicFramePr>
        <p:xfrm>
          <a:off x="18103876" y="69718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19" name="TextBox 118">
            <a:extLst>
              <a:ext uri="{FF2B5EF4-FFF2-40B4-BE49-F238E27FC236}">
                <a16:creationId xmlns:a16="http://schemas.microsoft.com/office/drawing/2014/main" id="{369E7D3E-B66B-7E40-88F1-B7FCB1AC0257}"/>
              </a:ext>
            </a:extLst>
          </p:cNvPr>
          <p:cNvSpPr txBox="1"/>
          <p:nvPr/>
        </p:nvSpPr>
        <p:spPr>
          <a:xfrm>
            <a:off x="18441352" y="96476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120" name="Table 119">
            <a:extLst>
              <a:ext uri="{FF2B5EF4-FFF2-40B4-BE49-F238E27FC236}">
                <a16:creationId xmlns:a16="http://schemas.microsoft.com/office/drawing/2014/main" id="{AD62A6B1-4023-6C42-8D63-6EFDF85339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456609"/>
              </p:ext>
            </p:extLst>
          </p:nvPr>
        </p:nvGraphicFramePr>
        <p:xfrm>
          <a:off x="18103876" y="183449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21" name="TextBox 120">
            <a:extLst>
              <a:ext uri="{FF2B5EF4-FFF2-40B4-BE49-F238E27FC236}">
                <a16:creationId xmlns:a16="http://schemas.microsoft.com/office/drawing/2014/main" id="{AEA0E9E0-A033-4645-BC11-77460AE84526}"/>
              </a:ext>
            </a:extLst>
          </p:cNvPr>
          <p:cNvSpPr txBox="1"/>
          <p:nvPr/>
        </p:nvSpPr>
        <p:spPr>
          <a:xfrm>
            <a:off x="13586283" y="644616"/>
            <a:ext cx="186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Input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2CA5166-16E9-3C47-89EE-133CCA53E372}"/>
              </a:ext>
            </a:extLst>
          </p:cNvPr>
          <p:cNvSpPr txBox="1"/>
          <p:nvPr/>
        </p:nvSpPr>
        <p:spPr>
          <a:xfrm>
            <a:off x="13404719" y="1779316"/>
            <a:ext cx="209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Output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7487718-9B13-8B4F-AFE9-845609B13FCC}"/>
              </a:ext>
            </a:extLst>
          </p:cNvPr>
          <p:cNvCxnSpPr>
            <a:cxnSpLocks/>
          </p:cNvCxnSpPr>
          <p:nvPr/>
        </p:nvCxnSpPr>
        <p:spPr>
          <a:xfrm>
            <a:off x="18376300" y="1078694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D86F2F7F-58CA-3C46-A270-E3495FD5DCA8}"/>
              </a:ext>
            </a:extLst>
          </p:cNvPr>
          <p:cNvCxnSpPr>
            <a:cxnSpLocks/>
          </p:cNvCxnSpPr>
          <p:nvPr/>
        </p:nvCxnSpPr>
        <p:spPr>
          <a:xfrm>
            <a:off x="18890650" y="1078694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5782051-0994-B64B-BDC1-AA7E03354022}"/>
              </a:ext>
            </a:extLst>
          </p:cNvPr>
          <p:cNvCxnSpPr>
            <a:cxnSpLocks/>
          </p:cNvCxnSpPr>
          <p:nvPr/>
        </p:nvCxnSpPr>
        <p:spPr>
          <a:xfrm>
            <a:off x="19405000" y="1078694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800F999-F92E-0944-A5F0-A09319E1D8BA}"/>
              </a:ext>
            </a:extLst>
          </p:cNvPr>
          <p:cNvCxnSpPr>
            <a:cxnSpLocks/>
          </p:cNvCxnSpPr>
          <p:nvPr/>
        </p:nvCxnSpPr>
        <p:spPr>
          <a:xfrm>
            <a:off x="19900300" y="1078694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A1BF025-5998-F242-90A7-AB89DF3CB59F}"/>
              </a:ext>
            </a:extLst>
          </p:cNvPr>
          <p:cNvCxnSpPr>
            <a:cxnSpLocks/>
          </p:cNvCxnSpPr>
          <p:nvPr/>
        </p:nvCxnSpPr>
        <p:spPr>
          <a:xfrm>
            <a:off x="20395600" y="1078694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582E170-9AA9-5C45-8E20-A445341884E3}"/>
              </a:ext>
            </a:extLst>
          </p:cNvPr>
          <p:cNvCxnSpPr>
            <a:cxnSpLocks/>
          </p:cNvCxnSpPr>
          <p:nvPr/>
        </p:nvCxnSpPr>
        <p:spPr>
          <a:xfrm>
            <a:off x="20858224" y="1078694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E8F39BA-4EC2-3C47-8883-A8121CEB3342}"/>
                  </a:ext>
                </a:extLst>
              </p:cNvPr>
              <p:cNvSpPr txBox="1"/>
              <p:nvPr/>
            </p:nvSpPr>
            <p:spPr>
              <a:xfrm>
                <a:off x="12007967" y="3731719"/>
                <a:ext cx="22280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E8F39BA-4EC2-3C47-8883-A8121CEB3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967" y="3731719"/>
                <a:ext cx="2228037" cy="646331"/>
              </a:xfrm>
              <a:prstGeom prst="rect">
                <a:avLst/>
              </a:prstGeom>
              <a:blipFill>
                <a:blip r:embed="rId6"/>
                <a:stretch>
                  <a:fillRect l="-3977" t="-13462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0" name="Table 129">
            <a:extLst>
              <a:ext uri="{FF2B5EF4-FFF2-40B4-BE49-F238E27FC236}">
                <a16:creationId xmlns:a16="http://schemas.microsoft.com/office/drawing/2014/main" id="{73B09DCD-E807-3B4C-A243-FCDFCC18F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563314"/>
              </p:ext>
            </p:extLst>
          </p:nvPr>
        </p:nvGraphicFramePr>
        <p:xfrm>
          <a:off x="15013937" y="327651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31" name="TextBox 130">
            <a:extLst>
              <a:ext uri="{FF2B5EF4-FFF2-40B4-BE49-F238E27FC236}">
                <a16:creationId xmlns:a16="http://schemas.microsoft.com/office/drawing/2014/main" id="{9F1ABC6E-AAA7-7941-8C85-C3F49E778BDE}"/>
              </a:ext>
            </a:extLst>
          </p:cNvPr>
          <p:cNvSpPr txBox="1"/>
          <p:nvPr/>
        </p:nvSpPr>
        <p:spPr>
          <a:xfrm>
            <a:off x="15351413" y="2675809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132" name="Table 131">
            <a:extLst>
              <a:ext uri="{FF2B5EF4-FFF2-40B4-BE49-F238E27FC236}">
                <a16:creationId xmlns:a16="http://schemas.microsoft.com/office/drawing/2014/main" id="{3665A66A-50B2-2340-A43D-09631C444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448120"/>
              </p:ext>
            </p:extLst>
          </p:nvPr>
        </p:nvGraphicFramePr>
        <p:xfrm>
          <a:off x="15013937" y="441382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1BEE342-4B2C-0446-8930-1D79FB4E1083}"/>
              </a:ext>
            </a:extLst>
          </p:cNvPr>
          <p:cNvCxnSpPr>
            <a:cxnSpLocks/>
          </p:cNvCxnSpPr>
          <p:nvPr/>
        </p:nvCxnSpPr>
        <p:spPr>
          <a:xfrm>
            <a:off x="15256163" y="364735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32C3594-353D-984C-B547-5AD9569F68C1}"/>
              </a:ext>
            </a:extLst>
          </p:cNvPr>
          <p:cNvCxnSpPr>
            <a:cxnSpLocks/>
          </p:cNvCxnSpPr>
          <p:nvPr/>
        </p:nvCxnSpPr>
        <p:spPr>
          <a:xfrm>
            <a:off x="15770513" y="364735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C14DC53-6FCE-D64E-A322-269BC0A40645}"/>
              </a:ext>
            </a:extLst>
          </p:cNvPr>
          <p:cNvCxnSpPr>
            <a:cxnSpLocks/>
          </p:cNvCxnSpPr>
          <p:nvPr/>
        </p:nvCxnSpPr>
        <p:spPr>
          <a:xfrm>
            <a:off x="16284863" y="364735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B07B7B4-4277-3543-99BE-A2E6EADFA640}"/>
              </a:ext>
            </a:extLst>
          </p:cNvPr>
          <p:cNvCxnSpPr>
            <a:cxnSpLocks/>
          </p:cNvCxnSpPr>
          <p:nvPr/>
        </p:nvCxnSpPr>
        <p:spPr>
          <a:xfrm>
            <a:off x="16780163" y="364735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64FCBBB1-3634-E245-8046-158B1FC3DBB1}"/>
              </a:ext>
            </a:extLst>
          </p:cNvPr>
          <p:cNvCxnSpPr>
            <a:cxnSpLocks/>
          </p:cNvCxnSpPr>
          <p:nvPr/>
        </p:nvCxnSpPr>
        <p:spPr>
          <a:xfrm>
            <a:off x="17275463" y="364735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BFF76B36-F319-E747-B429-18F600B1EECC}"/>
              </a:ext>
            </a:extLst>
          </p:cNvPr>
          <p:cNvCxnSpPr>
            <a:cxnSpLocks/>
          </p:cNvCxnSpPr>
          <p:nvPr/>
        </p:nvCxnSpPr>
        <p:spPr>
          <a:xfrm>
            <a:off x="17738087" y="364735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9" name="Table 138">
            <a:extLst>
              <a:ext uri="{FF2B5EF4-FFF2-40B4-BE49-F238E27FC236}">
                <a16:creationId xmlns:a16="http://schemas.microsoft.com/office/drawing/2014/main" id="{D9FFE1CE-8BF5-874C-AA03-2DB2C80B7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271241"/>
              </p:ext>
            </p:extLst>
          </p:nvPr>
        </p:nvGraphicFramePr>
        <p:xfrm>
          <a:off x="18196648" y="324985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40" name="TextBox 139">
            <a:extLst>
              <a:ext uri="{FF2B5EF4-FFF2-40B4-BE49-F238E27FC236}">
                <a16:creationId xmlns:a16="http://schemas.microsoft.com/office/drawing/2014/main" id="{56AE75CC-7311-F043-A045-8F462924004E}"/>
              </a:ext>
            </a:extLst>
          </p:cNvPr>
          <p:cNvSpPr txBox="1"/>
          <p:nvPr/>
        </p:nvSpPr>
        <p:spPr>
          <a:xfrm>
            <a:off x="18534124" y="2649147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FC0A298C-9D54-464E-943B-738024917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608728"/>
              </p:ext>
            </p:extLst>
          </p:nvPr>
        </p:nvGraphicFramePr>
        <p:xfrm>
          <a:off x="18196648" y="438716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42" name="TextBox 141">
            <a:extLst>
              <a:ext uri="{FF2B5EF4-FFF2-40B4-BE49-F238E27FC236}">
                <a16:creationId xmlns:a16="http://schemas.microsoft.com/office/drawing/2014/main" id="{5825D160-DCD6-B94B-A74C-0A72A1D0A95E}"/>
              </a:ext>
            </a:extLst>
          </p:cNvPr>
          <p:cNvSpPr txBox="1"/>
          <p:nvPr/>
        </p:nvSpPr>
        <p:spPr>
          <a:xfrm>
            <a:off x="13675751" y="3239256"/>
            <a:ext cx="186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Input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CD17211-54B7-6F47-B539-41D00D16E1E3}"/>
              </a:ext>
            </a:extLst>
          </p:cNvPr>
          <p:cNvSpPr txBox="1"/>
          <p:nvPr/>
        </p:nvSpPr>
        <p:spPr>
          <a:xfrm>
            <a:off x="13467539" y="4384279"/>
            <a:ext cx="209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Output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5A9AAA22-6F13-9A4F-A027-177335F005B8}"/>
              </a:ext>
            </a:extLst>
          </p:cNvPr>
          <p:cNvCxnSpPr>
            <a:cxnSpLocks/>
          </p:cNvCxnSpPr>
          <p:nvPr/>
        </p:nvCxnSpPr>
        <p:spPr>
          <a:xfrm>
            <a:off x="18447660" y="361989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273077F-288B-1C4B-B94C-441D59B20A7D}"/>
              </a:ext>
            </a:extLst>
          </p:cNvPr>
          <p:cNvCxnSpPr>
            <a:cxnSpLocks/>
          </p:cNvCxnSpPr>
          <p:nvPr/>
        </p:nvCxnSpPr>
        <p:spPr>
          <a:xfrm>
            <a:off x="19445880" y="362091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27D2B76-9138-5D40-A765-16B3DA336B93}"/>
              </a:ext>
            </a:extLst>
          </p:cNvPr>
          <p:cNvCxnSpPr>
            <a:cxnSpLocks/>
          </p:cNvCxnSpPr>
          <p:nvPr/>
        </p:nvCxnSpPr>
        <p:spPr>
          <a:xfrm>
            <a:off x="20461880" y="362091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83D7EC-2366-CE4C-8679-857EEC4BE753}"/>
              </a:ext>
            </a:extLst>
          </p:cNvPr>
          <p:cNvCxnSpPr>
            <a:cxnSpLocks/>
          </p:cNvCxnSpPr>
          <p:nvPr/>
        </p:nvCxnSpPr>
        <p:spPr>
          <a:xfrm flipH="1">
            <a:off x="18939207" y="3620912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2A2C66FD-620E-0B40-A367-EED3A5538FDD}"/>
              </a:ext>
            </a:extLst>
          </p:cNvPr>
          <p:cNvCxnSpPr>
            <a:cxnSpLocks/>
          </p:cNvCxnSpPr>
          <p:nvPr/>
        </p:nvCxnSpPr>
        <p:spPr>
          <a:xfrm flipH="1">
            <a:off x="19934892" y="3630156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500CD7E-77CA-D449-B84D-37FA98CD448A}"/>
              </a:ext>
            </a:extLst>
          </p:cNvPr>
          <p:cNvCxnSpPr>
            <a:cxnSpLocks/>
          </p:cNvCxnSpPr>
          <p:nvPr/>
        </p:nvCxnSpPr>
        <p:spPr>
          <a:xfrm>
            <a:off x="19457203" y="3620912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476C448E-6987-E84B-89F0-68E2A6F1EA09}"/>
              </a:ext>
            </a:extLst>
          </p:cNvPr>
          <p:cNvCxnSpPr>
            <a:cxnSpLocks/>
          </p:cNvCxnSpPr>
          <p:nvPr/>
        </p:nvCxnSpPr>
        <p:spPr>
          <a:xfrm>
            <a:off x="20461309" y="3638231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8B21618D-E105-924C-A9DB-F41CC3E95611}"/>
              </a:ext>
            </a:extLst>
          </p:cNvPr>
          <p:cNvCxnSpPr>
            <a:cxnSpLocks/>
          </p:cNvCxnSpPr>
          <p:nvPr/>
        </p:nvCxnSpPr>
        <p:spPr>
          <a:xfrm>
            <a:off x="18452740" y="3639400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229AC444-2D6C-2845-8E76-89FA606F9D4F}"/>
              </a:ext>
            </a:extLst>
          </p:cNvPr>
          <p:cNvCxnSpPr>
            <a:cxnSpLocks/>
          </p:cNvCxnSpPr>
          <p:nvPr/>
        </p:nvCxnSpPr>
        <p:spPr>
          <a:xfrm>
            <a:off x="18452738" y="3638231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81AC1C9-8F73-FE45-8090-093E81953926}"/>
              </a:ext>
            </a:extLst>
          </p:cNvPr>
          <p:cNvCxnSpPr>
            <a:cxnSpLocks/>
          </p:cNvCxnSpPr>
          <p:nvPr/>
        </p:nvCxnSpPr>
        <p:spPr>
          <a:xfrm>
            <a:off x="18452739" y="3638231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C9799D92-37EF-0D4D-9CC1-553CA07096F6}"/>
              </a:ext>
            </a:extLst>
          </p:cNvPr>
          <p:cNvCxnSpPr>
            <a:cxnSpLocks/>
          </p:cNvCxnSpPr>
          <p:nvPr/>
        </p:nvCxnSpPr>
        <p:spPr>
          <a:xfrm>
            <a:off x="18442580" y="3635637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B61EA792-3151-124B-A9FD-8474CD53216C}"/>
              </a:ext>
            </a:extLst>
          </p:cNvPr>
          <p:cNvCxnSpPr>
            <a:cxnSpLocks/>
          </p:cNvCxnSpPr>
          <p:nvPr/>
        </p:nvCxnSpPr>
        <p:spPr>
          <a:xfrm>
            <a:off x="18452740" y="3638231"/>
            <a:ext cx="2512059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FF9912E5-4490-E04C-9081-3B54DB5D2AC1}"/>
              </a:ext>
            </a:extLst>
          </p:cNvPr>
          <p:cNvCxnSpPr>
            <a:cxnSpLocks/>
          </p:cNvCxnSpPr>
          <p:nvPr/>
        </p:nvCxnSpPr>
        <p:spPr>
          <a:xfrm flipH="1">
            <a:off x="18436744" y="3621566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7F667393-8D69-9B4B-A252-F5E77250282E}"/>
              </a:ext>
            </a:extLst>
          </p:cNvPr>
          <p:cNvCxnSpPr>
            <a:cxnSpLocks/>
          </p:cNvCxnSpPr>
          <p:nvPr/>
        </p:nvCxnSpPr>
        <p:spPr>
          <a:xfrm>
            <a:off x="18942675" y="3615431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3673E83-594A-4F4F-84BE-C3209076EBB1}"/>
              </a:ext>
            </a:extLst>
          </p:cNvPr>
          <p:cNvCxnSpPr>
            <a:cxnSpLocks/>
          </p:cNvCxnSpPr>
          <p:nvPr/>
        </p:nvCxnSpPr>
        <p:spPr>
          <a:xfrm>
            <a:off x="19942104" y="362182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488806F6-245F-6B48-900E-912DB425B7C2}"/>
              </a:ext>
            </a:extLst>
          </p:cNvPr>
          <p:cNvCxnSpPr>
            <a:cxnSpLocks/>
          </p:cNvCxnSpPr>
          <p:nvPr/>
        </p:nvCxnSpPr>
        <p:spPr>
          <a:xfrm>
            <a:off x="20969880" y="362182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5EBA35D-4837-5749-B260-857B3CCFB2AB}"/>
              </a:ext>
            </a:extLst>
          </p:cNvPr>
          <p:cNvCxnSpPr>
            <a:cxnSpLocks/>
          </p:cNvCxnSpPr>
          <p:nvPr/>
        </p:nvCxnSpPr>
        <p:spPr>
          <a:xfrm flipH="1">
            <a:off x="18447843" y="3621566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D22A54C6-A029-B54A-BAFC-7E98BE2298E5}"/>
              </a:ext>
            </a:extLst>
          </p:cNvPr>
          <p:cNvCxnSpPr>
            <a:cxnSpLocks/>
          </p:cNvCxnSpPr>
          <p:nvPr/>
        </p:nvCxnSpPr>
        <p:spPr>
          <a:xfrm flipH="1">
            <a:off x="18440096" y="3635637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CDF4AD24-75BC-124B-8ED2-17BE82705B4B}"/>
              </a:ext>
            </a:extLst>
          </p:cNvPr>
          <p:cNvCxnSpPr>
            <a:cxnSpLocks/>
          </p:cNvCxnSpPr>
          <p:nvPr/>
        </p:nvCxnSpPr>
        <p:spPr>
          <a:xfrm flipH="1">
            <a:off x="18472952" y="3630156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B50C83D-3029-3243-A97C-DDF2799C6610}"/>
              </a:ext>
            </a:extLst>
          </p:cNvPr>
          <p:cNvCxnSpPr>
            <a:cxnSpLocks/>
          </p:cNvCxnSpPr>
          <p:nvPr/>
        </p:nvCxnSpPr>
        <p:spPr>
          <a:xfrm flipH="1">
            <a:off x="18445527" y="3630156"/>
            <a:ext cx="2532321" cy="73947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1BD56622-C7ED-294B-8B39-A7E5DFCEC40F}"/>
              </a:ext>
            </a:extLst>
          </p:cNvPr>
          <p:cNvCxnSpPr>
            <a:cxnSpLocks/>
          </p:cNvCxnSpPr>
          <p:nvPr/>
        </p:nvCxnSpPr>
        <p:spPr>
          <a:xfrm flipH="1">
            <a:off x="18948119" y="3629187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D89290A-00F3-AE44-AA6A-004B0E392CC3}"/>
              </a:ext>
            </a:extLst>
          </p:cNvPr>
          <p:cNvCxnSpPr>
            <a:cxnSpLocks/>
          </p:cNvCxnSpPr>
          <p:nvPr/>
        </p:nvCxnSpPr>
        <p:spPr>
          <a:xfrm flipH="1">
            <a:off x="18948879" y="3630156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DF8567E-ECBC-424D-9EEC-FDA1027126B8}"/>
              </a:ext>
            </a:extLst>
          </p:cNvPr>
          <p:cNvCxnSpPr>
            <a:cxnSpLocks/>
          </p:cNvCxnSpPr>
          <p:nvPr/>
        </p:nvCxnSpPr>
        <p:spPr>
          <a:xfrm flipH="1">
            <a:off x="18934429" y="3637194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12BB22B-3537-4A4F-9282-8E6B15AC345B}"/>
              </a:ext>
            </a:extLst>
          </p:cNvPr>
          <p:cNvCxnSpPr>
            <a:cxnSpLocks/>
          </p:cNvCxnSpPr>
          <p:nvPr/>
        </p:nvCxnSpPr>
        <p:spPr>
          <a:xfrm>
            <a:off x="18943500" y="3616120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18BFBE60-AE4D-A94C-915D-9B4E98DF7BB2}"/>
              </a:ext>
            </a:extLst>
          </p:cNvPr>
          <p:cNvCxnSpPr>
            <a:cxnSpLocks/>
          </p:cNvCxnSpPr>
          <p:nvPr/>
        </p:nvCxnSpPr>
        <p:spPr>
          <a:xfrm flipH="1">
            <a:off x="19452964" y="3628150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E4B54D0-22D7-4748-8137-95B90F92AFB9}"/>
              </a:ext>
            </a:extLst>
          </p:cNvPr>
          <p:cNvCxnSpPr>
            <a:cxnSpLocks/>
          </p:cNvCxnSpPr>
          <p:nvPr/>
        </p:nvCxnSpPr>
        <p:spPr>
          <a:xfrm flipH="1">
            <a:off x="19451682" y="3630938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96BFCB4-1F1B-4248-A633-669BA14F2A68}"/>
              </a:ext>
            </a:extLst>
          </p:cNvPr>
          <p:cNvCxnSpPr>
            <a:cxnSpLocks/>
          </p:cNvCxnSpPr>
          <p:nvPr/>
        </p:nvCxnSpPr>
        <p:spPr>
          <a:xfrm flipH="1">
            <a:off x="19447662" y="3630156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9246C6D7-4861-E54C-971C-C14E9C1237D6}"/>
              </a:ext>
            </a:extLst>
          </p:cNvPr>
          <p:cNvCxnSpPr>
            <a:cxnSpLocks/>
          </p:cNvCxnSpPr>
          <p:nvPr/>
        </p:nvCxnSpPr>
        <p:spPr>
          <a:xfrm>
            <a:off x="18949319" y="3629053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C2B29FD7-26F8-464D-BCBF-3B0771F78123}"/>
              </a:ext>
            </a:extLst>
          </p:cNvPr>
          <p:cNvCxnSpPr>
            <a:cxnSpLocks/>
          </p:cNvCxnSpPr>
          <p:nvPr/>
        </p:nvCxnSpPr>
        <p:spPr>
          <a:xfrm flipH="1">
            <a:off x="19950076" y="3635637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C9040F7-C568-4E43-B3F5-05E591A9C8FA}"/>
              </a:ext>
            </a:extLst>
          </p:cNvPr>
          <p:cNvCxnSpPr>
            <a:cxnSpLocks/>
          </p:cNvCxnSpPr>
          <p:nvPr/>
        </p:nvCxnSpPr>
        <p:spPr>
          <a:xfrm flipH="1">
            <a:off x="20468322" y="3632753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07E99531-11EF-7340-8956-8646198D6B67}"/>
              </a:ext>
            </a:extLst>
          </p:cNvPr>
          <p:cNvCxnSpPr>
            <a:cxnSpLocks/>
          </p:cNvCxnSpPr>
          <p:nvPr/>
        </p:nvCxnSpPr>
        <p:spPr>
          <a:xfrm>
            <a:off x="19947756" y="3635464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29AA25E-4A98-0B42-8257-F7B2605C23B4}"/>
              </a:ext>
            </a:extLst>
          </p:cNvPr>
          <p:cNvCxnSpPr>
            <a:cxnSpLocks/>
          </p:cNvCxnSpPr>
          <p:nvPr/>
        </p:nvCxnSpPr>
        <p:spPr>
          <a:xfrm>
            <a:off x="19448005" y="3635637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63BC357-D52E-F948-A053-A179BE61491A}"/>
              </a:ext>
            </a:extLst>
          </p:cNvPr>
          <p:cNvCxnSpPr>
            <a:cxnSpLocks/>
          </p:cNvCxnSpPr>
          <p:nvPr/>
        </p:nvCxnSpPr>
        <p:spPr>
          <a:xfrm>
            <a:off x="18949541" y="3634723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921F31A1-146F-CF48-9DE3-8CA93AE167CA}"/>
              </a:ext>
            </a:extLst>
          </p:cNvPr>
          <p:cNvCxnSpPr>
            <a:cxnSpLocks/>
          </p:cNvCxnSpPr>
          <p:nvPr/>
        </p:nvCxnSpPr>
        <p:spPr>
          <a:xfrm>
            <a:off x="19941179" y="3639112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C59CDC95-A8DF-B34C-9CBC-6CC9D2DB83A4}"/>
              </a:ext>
            </a:extLst>
          </p:cNvPr>
          <p:cNvCxnSpPr>
            <a:cxnSpLocks/>
          </p:cNvCxnSpPr>
          <p:nvPr/>
        </p:nvCxnSpPr>
        <p:spPr>
          <a:xfrm>
            <a:off x="19454379" y="3634647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A86F2921-3FA4-4C4F-9182-DB6DFBCB9DB6}"/>
              </a:ext>
            </a:extLst>
          </p:cNvPr>
          <p:cNvCxnSpPr>
            <a:cxnSpLocks/>
          </p:cNvCxnSpPr>
          <p:nvPr/>
        </p:nvCxnSpPr>
        <p:spPr>
          <a:xfrm>
            <a:off x="18949541" y="3628150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062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F51EE6-CED1-7D4B-9209-282CD7C8F3EA}"/>
                  </a:ext>
                </a:extLst>
              </p:cNvPr>
              <p:cNvSpPr/>
              <p:nvPr/>
            </p:nvSpPr>
            <p:spPr>
              <a:xfrm>
                <a:off x="1198396" y="1719009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F51EE6-CED1-7D4B-9209-282CD7C8F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96" y="1719009"/>
                <a:ext cx="2271712" cy="485775"/>
              </a:xfrm>
              <a:prstGeom prst="rect">
                <a:avLst/>
              </a:prstGeom>
              <a:blipFill>
                <a:blip r:embed="rId2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EBFB032-83EF-B14A-8854-6E3284A53A16}"/>
                  </a:ext>
                </a:extLst>
              </p:cNvPr>
              <p:cNvSpPr/>
              <p:nvPr/>
            </p:nvSpPr>
            <p:spPr>
              <a:xfrm>
                <a:off x="1198396" y="2866771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EBFB032-83EF-B14A-8854-6E3284A53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96" y="2866771"/>
                <a:ext cx="2271712" cy="485775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8EBA4F-9FA6-CD45-A81D-2B1B5FE5DF64}"/>
                  </a:ext>
                </a:extLst>
              </p:cNvPr>
              <p:cNvSpPr/>
              <p:nvPr/>
            </p:nvSpPr>
            <p:spPr>
              <a:xfrm>
                <a:off x="1198396" y="4019303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8EBA4F-9FA6-CD45-A81D-2B1B5FE5D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96" y="4019303"/>
                <a:ext cx="2271712" cy="485775"/>
              </a:xfrm>
              <a:prstGeom prst="rect">
                <a:avLst/>
              </a:prstGeom>
              <a:blipFill>
                <a:blip r:embed="rId2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84DBEED-0702-E74F-AA1A-6969400B3EB2}"/>
              </a:ext>
            </a:extLst>
          </p:cNvPr>
          <p:cNvSpPr/>
          <p:nvPr/>
        </p:nvSpPr>
        <p:spPr>
          <a:xfrm>
            <a:off x="1198396" y="2228596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FC4AE4-61A5-2F45-B575-954F21E9C3F5}"/>
              </a:ext>
            </a:extLst>
          </p:cNvPr>
          <p:cNvSpPr/>
          <p:nvPr/>
        </p:nvSpPr>
        <p:spPr>
          <a:xfrm>
            <a:off x="1198396" y="3376359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0428FC-8562-1B4F-9B50-80F3C5CD92B4}"/>
              </a:ext>
            </a:extLst>
          </p:cNvPr>
          <p:cNvSpPr/>
          <p:nvPr/>
        </p:nvSpPr>
        <p:spPr>
          <a:xfrm>
            <a:off x="1198396" y="4538411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965BDF-86E8-EB48-B3AE-E486EA7F7B76}"/>
              </a:ext>
            </a:extLst>
          </p:cNvPr>
          <p:cNvSpPr/>
          <p:nvPr/>
        </p:nvSpPr>
        <p:spPr>
          <a:xfrm>
            <a:off x="758561" y="1028698"/>
            <a:ext cx="2999052" cy="5144979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243837-8229-254A-83EB-9A0F3E5B7228}"/>
              </a:ext>
            </a:extLst>
          </p:cNvPr>
          <p:cNvSpPr txBox="1"/>
          <p:nvPr/>
        </p:nvSpPr>
        <p:spPr>
          <a:xfrm>
            <a:off x="914399" y="402430"/>
            <a:ext cx="2843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ResNet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E90371-9548-7946-B68F-6D280F380E95}"/>
              </a:ext>
            </a:extLst>
          </p:cNvPr>
          <p:cNvSpPr txBox="1"/>
          <p:nvPr/>
        </p:nvSpPr>
        <p:spPr>
          <a:xfrm>
            <a:off x="912645" y="6212261"/>
            <a:ext cx="2843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Residual Block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F0D2C98-04F7-A641-8EB9-1A219FF8E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131698"/>
              </p:ext>
            </p:extLst>
          </p:nvPr>
        </p:nvGraphicFramePr>
        <p:xfrm>
          <a:off x="4837925" y="252413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147B357-859B-8D46-8519-9BD3D27F2C29}"/>
              </a:ext>
            </a:extLst>
          </p:cNvPr>
          <p:cNvSpPr txBox="1"/>
          <p:nvPr/>
        </p:nvSpPr>
        <p:spPr>
          <a:xfrm>
            <a:off x="4837925" y="345278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B382D7-C9BA-5641-8AF9-B5F84CD6F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500458"/>
              </p:ext>
            </p:extLst>
          </p:nvPr>
        </p:nvGraphicFramePr>
        <p:xfrm>
          <a:off x="4837925" y="366143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C8AE56-C7B0-0C4F-817A-74237EF0909E}"/>
              </a:ext>
            </a:extLst>
          </p:cNvPr>
          <p:cNvCxnSpPr>
            <a:cxnSpLocks/>
          </p:cNvCxnSpPr>
          <p:nvPr/>
        </p:nvCxnSpPr>
        <p:spPr>
          <a:xfrm>
            <a:off x="6083451" y="289497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7BA9A4-27DF-8440-A549-FE65E6C59CA2}"/>
              </a:ext>
            </a:extLst>
          </p:cNvPr>
          <p:cNvCxnSpPr>
            <a:cxnSpLocks/>
          </p:cNvCxnSpPr>
          <p:nvPr/>
        </p:nvCxnSpPr>
        <p:spPr>
          <a:xfrm>
            <a:off x="7099451" y="289497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04B51B-8FDD-E449-9FF3-1EEA48176596}"/>
              </a:ext>
            </a:extLst>
          </p:cNvPr>
          <p:cNvCxnSpPr>
            <a:cxnSpLocks/>
          </p:cNvCxnSpPr>
          <p:nvPr/>
        </p:nvCxnSpPr>
        <p:spPr>
          <a:xfrm flipH="1">
            <a:off x="5576778" y="2894970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174147-876B-E042-B408-354F0A67F593}"/>
              </a:ext>
            </a:extLst>
          </p:cNvPr>
          <p:cNvCxnSpPr>
            <a:cxnSpLocks/>
          </p:cNvCxnSpPr>
          <p:nvPr/>
        </p:nvCxnSpPr>
        <p:spPr>
          <a:xfrm flipH="1">
            <a:off x="6572463" y="2904214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4F1305-F0FD-944E-95AD-598DADED187D}"/>
              </a:ext>
            </a:extLst>
          </p:cNvPr>
          <p:cNvCxnSpPr>
            <a:cxnSpLocks/>
          </p:cNvCxnSpPr>
          <p:nvPr/>
        </p:nvCxnSpPr>
        <p:spPr>
          <a:xfrm>
            <a:off x="6094774" y="2894970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F9F5C8-5A13-9E4D-8872-E754193F52CC}"/>
              </a:ext>
            </a:extLst>
          </p:cNvPr>
          <p:cNvCxnSpPr>
            <a:cxnSpLocks/>
          </p:cNvCxnSpPr>
          <p:nvPr/>
        </p:nvCxnSpPr>
        <p:spPr>
          <a:xfrm>
            <a:off x="5580246" y="288948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199B6F-16B0-2C4C-A944-3D6A9AF33845}"/>
              </a:ext>
            </a:extLst>
          </p:cNvPr>
          <p:cNvCxnSpPr>
            <a:cxnSpLocks/>
          </p:cNvCxnSpPr>
          <p:nvPr/>
        </p:nvCxnSpPr>
        <p:spPr>
          <a:xfrm>
            <a:off x="6579675" y="289588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8B53FFD-2AFF-5F4C-A988-F65822E56442}"/>
              </a:ext>
            </a:extLst>
          </p:cNvPr>
          <p:cNvCxnSpPr>
            <a:cxnSpLocks/>
          </p:cNvCxnSpPr>
          <p:nvPr/>
        </p:nvCxnSpPr>
        <p:spPr>
          <a:xfrm flipH="1">
            <a:off x="5585690" y="2903245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EE76306-4712-404C-9887-93557BC3DA71}"/>
              </a:ext>
            </a:extLst>
          </p:cNvPr>
          <p:cNvCxnSpPr>
            <a:cxnSpLocks/>
          </p:cNvCxnSpPr>
          <p:nvPr/>
        </p:nvCxnSpPr>
        <p:spPr>
          <a:xfrm flipH="1">
            <a:off x="5586450" y="2904214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D0F849A-CCAC-ED48-A9FD-52BEAB327602}"/>
              </a:ext>
            </a:extLst>
          </p:cNvPr>
          <p:cNvCxnSpPr>
            <a:cxnSpLocks/>
          </p:cNvCxnSpPr>
          <p:nvPr/>
        </p:nvCxnSpPr>
        <p:spPr>
          <a:xfrm>
            <a:off x="5581071" y="2890178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33F195-B1DF-5943-9BCC-0D2F8D3C9DA9}"/>
              </a:ext>
            </a:extLst>
          </p:cNvPr>
          <p:cNvCxnSpPr>
            <a:cxnSpLocks/>
          </p:cNvCxnSpPr>
          <p:nvPr/>
        </p:nvCxnSpPr>
        <p:spPr>
          <a:xfrm flipH="1">
            <a:off x="6090535" y="290220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2687524-60B4-4241-9464-A8CF9931C7AB}"/>
              </a:ext>
            </a:extLst>
          </p:cNvPr>
          <p:cNvCxnSpPr>
            <a:cxnSpLocks/>
          </p:cNvCxnSpPr>
          <p:nvPr/>
        </p:nvCxnSpPr>
        <p:spPr>
          <a:xfrm flipH="1">
            <a:off x="6089253" y="2904996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7DFD186-03A2-744D-80A8-233A39B7A944}"/>
              </a:ext>
            </a:extLst>
          </p:cNvPr>
          <p:cNvCxnSpPr>
            <a:cxnSpLocks/>
          </p:cNvCxnSpPr>
          <p:nvPr/>
        </p:nvCxnSpPr>
        <p:spPr>
          <a:xfrm>
            <a:off x="5586890" y="2903111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5ED26E9-08D1-B548-A885-D1A1237DC68F}"/>
              </a:ext>
            </a:extLst>
          </p:cNvPr>
          <p:cNvCxnSpPr>
            <a:cxnSpLocks/>
          </p:cNvCxnSpPr>
          <p:nvPr/>
        </p:nvCxnSpPr>
        <p:spPr>
          <a:xfrm>
            <a:off x="6585327" y="2909522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F06913D-519A-BC42-BE01-A3559686DA1E}"/>
              </a:ext>
            </a:extLst>
          </p:cNvPr>
          <p:cNvCxnSpPr>
            <a:cxnSpLocks/>
          </p:cNvCxnSpPr>
          <p:nvPr/>
        </p:nvCxnSpPr>
        <p:spPr>
          <a:xfrm>
            <a:off x="6085576" y="2909695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53A6EEB-ACCE-FA46-B257-6A7C43541126}"/>
              </a:ext>
            </a:extLst>
          </p:cNvPr>
          <p:cNvCxnSpPr>
            <a:cxnSpLocks/>
          </p:cNvCxnSpPr>
          <p:nvPr/>
        </p:nvCxnSpPr>
        <p:spPr>
          <a:xfrm>
            <a:off x="5587112" y="2908781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57202324-61CF-9D42-A01A-DFF919A5D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325868"/>
              </p:ext>
            </p:extLst>
          </p:nvPr>
        </p:nvGraphicFramePr>
        <p:xfrm>
          <a:off x="4837925" y="81859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C138E28B-2E6A-8547-BB57-21F6C3338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347701"/>
              </p:ext>
            </p:extLst>
          </p:nvPr>
        </p:nvGraphicFramePr>
        <p:xfrm>
          <a:off x="4837925" y="195589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4649902-D956-1E42-BA3D-F6A15E07F9BB}"/>
              </a:ext>
            </a:extLst>
          </p:cNvPr>
          <p:cNvCxnSpPr>
            <a:cxnSpLocks/>
          </p:cNvCxnSpPr>
          <p:nvPr/>
        </p:nvCxnSpPr>
        <p:spPr>
          <a:xfrm>
            <a:off x="6087157" y="118964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B304E6-63DB-EA47-AD88-7002B57B1DEF}"/>
              </a:ext>
            </a:extLst>
          </p:cNvPr>
          <p:cNvCxnSpPr>
            <a:cxnSpLocks/>
          </p:cNvCxnSpPr>
          <p:nvPr/>
        </p:nvCxnSpPr>
        <p:spPr>
          <a:xfrm>
            <a:off x="7103157" y="118964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67C76A2-F588-4449-82D6-C22B09DF6141}"/>
              </a:ext>
            </a:extLst>
          </p:cNvPr>
          <p:cNvCxnSpPr>
            <a:cxnSpLocks/>
          </p:cNvCxnSpPr>
          <p:nvPr/>
        </p:nvCxnSpPr>
        <p:spPr>
          <a:xfrm flipH="1">
            <a:off x="5580484" y="1189649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FC9BD0-3AD2-1C43-8F45-22AE7247DFEB}"/>
              </a:ext>
            </a:extLst>
          </p:cNvPr>
          <p:cNvCxnSpPr>
            <a:cxnSpLocks/>
          </p:cNvCxnSpPr>
          <p:nvPr/>
        </p:nvCxnSpPr>
        <p:spPr>
          <a:xfrm flipH="1">
            <a:off x="6576169" y="1198893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A543733-D70D-0048-ABFA-C259AD0C38EF}"/>
              </a:ext>
            </a:extLst>
          </p:cNvPr>
          <p:cNvCxnSpPr>
            <a:cxnSpLocks/>
          </p:cNvCxnSpPr>
          <p:nvPr/>
        </p:nvCxnSpPr>
        <p:spPr>
          <a:xfrm>
            <a:off x="6098480" y="1189649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D281950-5C9A-0048-9D20-3C5E01EFFE31}"/>
              </a:ext>
            </a:extLst>
          </p:cNvPr>
          <p:cNvCxnSpPr>
            <a:cxnSpLocks/>
          </p:cNvCxnSpPr>
          <p:nvPr/>
        </p:nvCxnSpPr>
        <p:spPr>
          <a:xfrm>
            <a:off x="5094017" y="1208137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FD7DBEB-D28C-084B-AD32-16821683D3AE}"/>
              </a:ext>
            </a:extLst>
          </p:cNvPr>
          <p:cNvCxnSpPr>
            <a:cxnSpLocks/>
          </p:cNvCxnSpPr>
          <p:nvPr/>
        </p:nvCxnSpPr>
        <p:spPr>
          <a:xfrm>
            <a:off x="5094015" y="1206968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680F1C3-CBC1-0E4D-83E9-BEC3457494BD}"/>
              </a:ext>
            </a:extLst>
          </p:cNvPr>
          <p:cNvCxnSpPr>
            <a:cxnSpLocks/>
          </p:cNvCxnSpPr>
          <p:nvPr/>
        </p:nvCxnSpPr>
        <p:spPr>
          <a:xfrm>
            <a:off x="5094016" y="1206968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60F1387-4D1E-A445-8FCD-A6CEFDF75E19}"/>
              </a:ext>
            </a:extLst>
          </p:cNvPr>
          <p:cNvCxnSpPr>
            <a:cxnSpLocks/>
          </p:cNvCxnSpPr>
          <p:nvPr/>
        </p:nvCxnSpPr>
        <p:spPr>
          <a:xfrm>
            <a:off x="5083857" y="1204374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8707E35-1B81-F246-80D5-18A63BDC61DA}"/>
              </a:ext>
            </a:extLst>
          </p:cNvPr>
          <p:cNvCxnSpPr>
            <a:cxnSpLocks/>
          </p:cNvCxnSpPr>
          <p:nvPr/>
        </p:nvCxnSpPr>
        <p:spPr>
          <a:xfrm>
            <a:off x="5583952" y="118416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8D4C51B-E627-E24A-B218-79831CC84634}"/>
              </a:ext>
            </a:extLst>
          </p:cNvPr>
          <p:cNvCxnSpPr>
            <a:cxnSpLocks/>
          </p:cNvCxnSpPr>
          <p:nvPr/>
        </p:nvCxnSpPr>
        <p:spPr>
          <a:xfrm>
            <a:off x="6583381" y="119056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12591CC-2B2D-3A49-9AA2-4CEBB49F7FED}"/>
              </a:ext>
            </a:extLst>
          </p:cNvPr>
          <p:cNvCxnSpPr>
            <a:cxnSpLocks/>
          </p:cNvCxnSpPr>
          <p:nvPr/>
        </p:nvCxnSpPr>
        <p:spPr>
          <a:xfrm flipH="1">
            <a:off x="5589396" y="1197924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280D200-9322-984F-95FA-AAF359728E19}"/>
              </a:ext>
            </a:extLst>
          </p:cNvPr>
          <p:cNvCxnSpPr>
            <a:cxnSpLocks/>
          </p:cNvCxnSpPr>
          <p:nvPr/>
        </p:nvCxnSpPr>
        <p:spPr>
          <a:xfrm flipH="1">
            <a:off x="5590156" y="1198893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3068963-D9FA-BC4C-97FA-A7C00C9AF982}"/>
              </a:ext>
            </a:extLst>
          </p:cNvPr>
          <p:cNvCxnSpPr>
            <a:cxnSpLocks/>
          </p:cNvCxnSpPr>
          <p:nvPr/>
        </p:nvCxnSpPr>
        <p:spPr>
          <a:xfrm flipH="1">
            <a:off x="5575706" y="1205931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5174450-F132-BC42-A3D7-60A06B3A331F}"/>
              </a:ext>
            </a:extLst>
          </p:cNvPr>
          <p:cNvCxnSpPr>
            <a:cxnSpLocks/>
          </p:cNvCxnSpPr>
          <p:nvPr/>
        </p:nvCxnSpPr>
        <p:spPr>
          <a:xfrm>
            <a:off x="5584777" y="1184857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490A5CD-F629-0141-ACDB-B2D266C6B181}"/>
              </a:ext>
            </a:extLst>
          </p:cNvPr>
          <p:cNvCxnSpPr>
            <a:cxnSpLocks/>
          </p:cNvCxnSpPr>
          <p:nvPr/>
        </p:nvCxnSpPr>
        <p:spPr>
          <a:xfrm flipH="1">
            <a:off x="6094241" y="1196887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9D5C920-DA74-614F-BF2C-5E03498B8E44}"/>
              </a:ext>
            </a:extLst>
          </p:cNvPr>
          <p:cNvCxnSpPr>
            <a:cxnSpLocks/>
          </p:cNvCxnSpPr>
          <p:nvPr/>
        </p:nvCxnSpPr>
        <p:spPr>
          <a:xfrm flipH="1">
            <a:off x="6092959" y="1199675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D01ECAA-DACE-3340-B40F-0B645430C2B3}"/>
              </a:ext>
            </a:extLst>
          </p:cNvPr>
          <p:cNvCxnSpPr>
            <a:cxnSpLocks/>
          </p:cNvCxnSpPr>
          <p:nvPr/>
        </p:nvCxnSpPr>
        <p:spPr>
          <a:xfrm flipH="1">
            <a:off x="6088939" y="1198893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6C24D92-808B-EF4C-8E95-601A8C0C0C58}"/>
              </a:ext>
            </a:extLst>
          </p:cNvPr>
          <p:cNvCxnSpPr>
            <a:cxnSpLocks/>
          </p:cNvCxnSpPr>
          <p:nvPr/>
        </p:nvCxnSpPr>
        <p:spPr>
          <a:xfrm>
            <a:off x="5590596" y="1197790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9673DC-E59F-FB49-AE4B-ADA56DB32C63}"/>
              </a:ext>
            </a:extLst>
          </p:cNvPr>
          <p:cNvCxnSpPr>
            <a:cxnSpLocks/>
          </p:cNvCxnSpPr>
          <p:nvPr/>
        </p:nvCxnSpPr>
        <p:spPr>
          <a:xfrm flipH="1">
            <a:off x="6591353" y="1204374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F2F3E87-6DA2-7044-B0B4-3612AC23DE57}"/>
              </a:ext>
            </a:extLst>
          </p:cNvPr>
          <p:cNvCxnSpPr>
            <a:cxnSpLocks/>
          </p:cNvCxnSpPr>
          <p:nvPr/>
        </p:nvCxnSpPr>
        <p:spPr>
          <a:xfrm flipH="1">
            <a:off x="7109599" y="1201490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9E7969B-EBD8-7D48-8E8E-1DC2D158A2A2}"/>
              </a:ext>
            </a:extLst>
          </p:cNvPr>
          <p:cNvCxnSpPr>
            <a:cxnSpLocks/>
          </p:cNvCxnSpPr>
          <p:nvPr/>
        </p:nvCxnSpPr>
        <p:spPr>
          <a:xfrm>
            <a:off x="6589033" y="1204201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F4F1729-5E77-F140-9C74-5DA257D561D0}"/>
              </a:ext>
            </a:extLst>
          </p:cNvPr>
          <p:cNvCxnSpPr>
            <a:cxnSpLocks/>
          </p:cNvCxnSpPr>
          <p:nvPr/>
        </p:nvCxnSpPr>
        <p:spPr>
          <a:xfrm>
            <a:off x="6089282" y="1204374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3FC70EA-3783-6045-9EF1-24B9294DB392}"/>
              </a:ext>
            </a:extLst>
          </p:cNvPr>
          <p:cNvCxnSpPr>
            <a:cxnSpLocks/>
          </p:cNvCxnSpPr>
          <p:nvPr/>
        </p:nvCxnSpPr>
        <p:spPr>
          <a:xfrm>
            <a:off x="5590818" y="1203460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3E787A20-ED70-5444-957A-0A8C406D9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381343"/>
              </p:ext>
            </p:extLst>
          </p:nvPr>
        </p:nvGraphicFramePr>
        <p:xfrm>
          <a:off x="4837925" y="434848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8C37560-4295-424E-97F0-DF0DB5B15106}"/>
              </a:ext>
            </a:extLst>
          </p:cNvPr>
          <p:cNvCxnSpPr>
            <a:cxnSpLocks/>
          </p:cNvCxnSpPr>
          <p:nvPr/>
        </p:nvCxnSpPr>
        <p:spPr>
          <a:xfrm>
            <a:off x="6087157" y="471953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B65520E-CBE0-5B4C-A445-1309A3911EF6}"/>
              </a:ext>
            </a:extLst>
          </p:cNvPr>
          <p:cNvCxnSpPr>
            <a:cxnSpLocks/>
          </p:cNvCxnSpPr>
          <p:nvPr/>
        </p:nvCxnSpPr>
        <p:spPr>
          <a:xfrm>
            <a:off x="7103157" y="471953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E6E72F6-3132-E74C-950C-EE79DA8031E9}"/>
              </a:ext>
            </a:extLst>
          </p:cNvPr>
          <p:cNvCxnSpPr>
            <a:cxnSpLocks/>
          </p:cNvCxnSpPr>
          <p:nvPr/>
        </p:nvCxnSpPr>
        <p:spPr>
          <a:xfrm flipH="1">
            <a:off x="5580484" y="4719535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4E9ED3E-1442-5548-A297-7839196722B0}"/>
              </a:ext>
            </a:extLst>
          </p:cNvPr>
          <p:cNvCxnSpPr>
            <a:cxnSpLocks/>
          </p:cNvCxnSpPr>
          <p:nvPr/>
        </p:nvCxnSpPr>
        <p:spPr>
          <a:xfrm flipH="1">
            <a:off x="6576169" y="4728779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51E1C0C-3FA2-0940-86D9-BA5EDBF9BB66}"/>
              </a:ext>
            </a:extLst>
          </p:cNvPr>
          <p:cNvCxnSpPr>
            <a:cxnSpLocks/>
          </p:cNvCxnSpPr>
          <p:nvPr/>
        </p:nvCxnSpPr>
        <p:spPr>
          <a:xfrm>
            <a:off x="6098480" y="4719535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8AF192-7B8A-BB49-95CF-5967DAFB96A9}"/>
              </a:ext>
            </a:extLst>
          </p:cNvPr>
          <p:cNvCxnSpPr>
            <a:cxnSpLocks/>
          </p:cNvCxnSpPr>
          <p:nvPr/>
        </p:nvCxnSpPr>
        <p:spPr>
          <a:xfrm>
            <a:off x="7102586" y="4736854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5966261-D491-6A44-B0C7-73EBD3D00A08}"/>
              </a:ext>
            </a:extLst>
          </p:cNvPr>
          <p:cNvCxnSpPr>
            <a:cxnSpLocks/>
          </p:cNvCxnSpPr>
          <p:nvPr/>
        </p:nvCxnSpPr>
        <p:spPr>
          <a:xfrm flipH="1">
            <a:off x="5078021" y="4720189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2924979-D6DE-A245-8FC7-7CAC0901B842}"/>
              </a:ext>
            </a:extLst>
          </p:cNvPr>
          <p:cNvCxnSpPr>
            <a:cxnSpLocks/>
          </p:cNvCxnSpPr>
          <p:nvPr/>
        </p:nvCxnSpPr>
        <p:spPr>
          <a:xfrm>
            <a:off x="5583952" y="471405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1E88680-D3E8-FD48-93B0-A0BE2AE301DD}"/>
              </a:ext>
            </a:extLst>
          </p:cNvPr>
          <p:cNvCxnSpPr>
            <a:cxnSpLocks/>
          </p:cNvCxnSpPr>
          <p:nvPr/>
        </p:nvCxnSpPr>
        <p:spPr>
          <a:xfrm>
            <a:off x="6583381" y="472045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7023C8D-2190-8E41-BF6D-40111EFF1E07}"/>
              </a:ext>
            </a:extLst>
          </p:cNvPr>
          <p:cNvCxnSpPr>
            <a:cxnSpLocks/>
          </p:cNvCxnSpPr>
          <p:nvPr/>
        </p:nvCxnSpPr>
        <p:spPr>
          <a:xfrm flipH="1">
            <a:off x="5089120" y="4720189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633FE30-705C-C740-B1F8-9427F426A14D}"/>
              </a:ext>
            </a:extLst>
          </p:cNvPr>
          <p:cNvCxnSpPr>
            <a:cxnSpLocks/>
          </p:cNvCxnSpPr>
          <p:nvPr/>
        </p:nvCxnSpPr>
        <p:spPr>
          <a:xfrm flipH="1">
            <a:off x="5081373" y="4734260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5E2AAE5-7F67-8F41-BFBC-AC5CFDB7D549}"/>
              </a:ext>
            </a:extLst>
          </p:cNvPr>
          <p:cNvCxnSpPr>
            <a:cxnSpLocks/>
          </p:cNvCxnSpPr>
          <p:nvPr/>
        </p:nvCxnSpPr>
        <p:spPr>
          <a:xfrm flipH="1">
            <a:off x="5114229" y="4728779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C9A2B90-CA92-0F4D-9AD5-EDC978CCC112}"/>
              </a:ext>
            </a:extLst>
          </p:cNvPr>
          <p:cNvCxnSpPr>
            <a:cxnSpLocks/>
          </p:cNvCxnSpPr>
          <p:nvPr/>
        </p:nvCxnSpPr>
        <p:spPr>
          <a:xfrm flipH="1">
            <a:off x="5589396" y="4727810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234DB1A-6EEE-1944-AC42-9DAD2C3B2FB2}"/>
              </a:ext>
            </a:extLst>
          </p:cNvPr>
          <p:cNvCxnSpPr>
            <a:cxnSpLocks/>
          </p:cNvCxnSpPr>
          <p:nvPr/>
        </p:nvCxnSpPr>
        <p:spPr>
          <a:xfrm flipH="1">
            <a:off x="5590156" y="4728779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BC43125-8FF9-CD48-AC01-56A71F0988D9}"/>
              </a:ext>
            </a:extLst>
          </p:cNvPr>
          <p:cNvCxnSpPr>
            <a:cxnSpLocks/>
          </p:cNvCxnSpPr>
          <p:nvPr/>
        </p:nvCxnSpPr>
        <p:spPr>
          <a:xfrm>
            <a:off x="5584777" y="4714743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61CCF1B-38B3-7F4C-85DB-419D5727ABEA}"/>
              </a:ext>
            </a:extLst>
          </p:cNvPr>
          <p:cNvCxnSpPr>
            <a:cxnSpLocks/>
          </p:cNvCxnSpPr>
          <p:nvPr/>
        </p:nvCxnSpPr>
        <p:spPr>
          <a:xfrm flipH="1">
            <a:off x="6094241" y="4726773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C890B76-0518-D045-8098-EA864F02FC96}"/>
              </a:ext>
            </a:extLst>
          </p:cNvPr>
          <p:cNvCxnSpPr>
            <a:cxnSpLocks/>
          </p:cNvCxnSpPr>
          <p:nvPr/>
        </p:nvCxnSpPr>
        <p:spPr>
          <a:xfrm flipH="1">
            <a:off x="6092959" y="4729561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90D1E69-B5F7-BE4C-981A-6DB44E114188}"/>
              </a:ext>
            </a:extLst>
          </p:cNvPr>
          <p:cNvCxnSpPr>
            <a:cxnSpLocks/>
          </p:cNvCxnSpPr>
          <p:nvPr/>
        </p:nvCxnSpPr>
        <p:spPr>
          <a:xfrm>
            <a:off x="5590596" y="4727676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605138B-707A-7649-9F2D-6915BF391683}"/>
              </a:ext>
            </a:extLst>
          </p:cNvPr>
          <p:cNvCxnSpPr>
            <a:cxnSpLocks/>
          </p:cNvCxnSpPr>
          <p:nvPr/>
        </p:nvCxnSpPr>
        <p:spPr>
          <a:xfrm>
            <a:off x="6589033" y="4734087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006776B-01CE-BA4D-AD6A-61686B943E97}"/>
              </a:ext>
            </a:extLst>
          </p:cNvPr>
          <p:cNvCxnSpPr>
            <a:cxnSpLocks/>
          </p:cNvCxnSpPr>
          <p:nvPr/>
        </p:nvCxnSpPr>
        <p:spPr>
          <a:xfrm>
            <a:off x="6089282" y="4734260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AE8CD23B-E6EB-D740-A186-DD19921A66FB}"/>
              </a:ext>
            </a:extLst>
          </p:cNvPr>
          <p:cNvCxnSpPr>
            <a:cxnSpLocks/>
          </p:cNvCxnSpPr>
          <p:nvPr/>
        </p:nvCxnSpPr>
        <p:spPr>
          <a:xfrm>
            <a:off x="5590818" y="4733346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BCE3346-DF53-5C45-BE7E-2D705643967B}"/>
              </a:ext>
            </a:extLst>
          </p:cNvPr>
          <p:cNvCxnSpPr>
            <a:cxnSpLocks/>
          </p:cNvCxnSpPr>
          <p:nvPr/>
        </p:nvCxnSpPr>
        <p:spPr>
          <a:xfrm>
            <a:off x="6582456" y="4737735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76AD93F-008D-1F41-906F-FA200DC2B6AC}"/>
              </a:ext>
            </a:extLst>
          </p:cNvPr>
          <p:cNvCxnSpPr>
            <a:cxnSpLocks/>
          </p:cNvCxnSpPr>
          <p:nvPr/>
        </p:nvCxnSpPr>
        <p:spPr>
          <a:xfrm>
            <a:off x="6095656" y="4733270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0748D39F-0022-AD44-B237-7502D0C452A6}"/>
              </a:ext>
            </a:extLst>
          </p:cNvPr>
          <p:cNvCxnSpPr>
            <a:cxnSpLocks/>
          </p:cNvCxnSpPr>
          <p:nvPr/>
        </p:nvCxnSpPr>
        <p:spPr>
          <a:xfrm>
            <a:off x="5590818" y="4726773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1E6207ED-A4E2-B34F-A55B-B7FC59E75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481271"/>
              </p:ext>
            </p:extLst>
          </p:nvPr>
        </p:nvGraphicFramePr>
        <p:xfrm>
          <a:off x="4845613" y="551407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011AF3AE-6AD3-2943-B7F9-302E5DFD293C}"/>
              </a:ext>
            </a:extLst>
          </p:cNvPr>
          <p:cNvCxnSpPr>
            <a:cxnSpLocks/>
            <a:stCxn id="4" idx="3"/>
            <a:endCxn id="52" idx="1"/>
          </p:cNvCxnSpPr>
          <p:nvPr/>
        </p:nvCxnSpPr>
        <p:spPr>
          <a:xfrm flipV="1">
            <a:off x="3470108" y="1004014"/>
            <a:ext cx="1367817" cy="95788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D3D143F3-834B-E24F-81E2-D3621FD0272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470108" y="2689116"/>
            <a:ext cx="1819165" cy="42054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0C8041E-5A73-F343-92B9-2EAF5CFECDC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470108" y="4262191"/>
            <a:ext cx="1789125" cy="26644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877EB207-8A8D-8545-87FB-E0AEBCB7C6A3}"/>
              </a:ext>
            </a:extLst>
          </p:cNvPr>
          <p:cNvSpPr txBox="1"/>
          <p:nvPr/>
        </p:nvSpPr>
        <p:spPr>
          <a:xfrm>
            <a:off x="7350326" y="1182227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Decrease dimension by a factor 0.25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7CCD1C6-D7BB-364B-9218-530B8CE89EA6}"/>
              </a:ext>
            </a:extLst>
          </p:cNvPr>
          <p:cNvSpPr txBox="1"/>
          <p:nvPr/>
        </p:nvSpPr>
        <p:spPr>
          <a:xfrm>
            <a:off x="7253893" y="4590741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Increase dimension by a factor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1FD3693-1E6D-264F-8260-D770DB22304C}"/>
                  </a:ext>
                </a:extLst>
              </p:cNvPr>
              <p:cNvSpPr/>
              <p:nvPr/>
            </p:nvSpPr>
            <p:spPr>
              <a:xfrm>
                <a:off x="10464389" y="1719009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1FD3693-1E6D-264F-8260-D770DB2230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389" y="1719009"/>
                <a:ext cx="2271712" cy="485775"/>
              </a:xfrm>
              <a:prstGeom prst="rect">
                <a:avLst/>
              </a:prstGeom>
              <a:blipFill>
                <a:blip r:embed="rId4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16FA1F57-156F-CD42-BB7C-DEAB20F2F296}"/>
                  </a:ext>
                </a:extLst>
              </p:cNvPr>
              <p:cNvSpPr/>
              <p:nvPr/>
            </p:nvSpPr>
            <p:spPr>
              <a:xfrm>
                <a:off x="10464389" y="2866771"/>
                <a:ext cx="2271712" cy="48577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DepthwiseConv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16FA1F57-156F-CD42-BB7C-DEAB20F2F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389" y="2866771"/>
                <a:ext cx="2271712" cy="485775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FF81F96-2164-0945-8F6A-2225D625852E}"/>
                  </a:ext>
                </a:extLst>
              </p:cNvPr>
              <p:cNvSpPr/>
              <p:nvPr/>
            </p:nvSpPr>
            <p:spPr>
              <a:xfrm>
                <a:off x="10464389" y="4019303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FF81F96-2164-0945-8F6A-2225D625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389" y="4019303"/>
                <a:ext cx="2271712" cy="485775"/>
              </a:xfrm>
              <a:prstGeom prst="rect">
                <a:avLst/>
              </a:prstGeom>
              <a:blipFill>
                <a:blip r:embed="rId4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Rectangle 144">
            <a:extLst>
              <a:ext uri="{FF2B5EF4-FFF2-40B4-BE49-F238E27FC236}">
                <a16:creationId xmlns:a16="http://schemas.microsoft.com/office/drawing/2014/main" id="{3FCC8C55-9DFC-7849-9515-8DF5404139BC}"/>
              </a:ext>
            </a:extLst>
          </p:cNvPr>
          <p:cNvSpPr/>
          <p:nvPr/>
        </p:nvSpPr>
        <p:spPr>
          <a:xfrm>
            <a:off x="10464389" y="2228596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B17F5FD-413C-4541-94DB-A319FCEBEF9C}"/>
              </a:ext>
            </a:extLst>
          </p:cNvPr>
          <p:cNvSpPr/>
          <p:nvPr/>
        </p:nvSpPr>
        <p:spPr>
          <a:xfrm>
            <a:off x="10464389" y="3376359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5A04666-8BC5-884E-B8E9-99A545EFFA3C}"/>
              </a:ext>
            </a:extLst>
          </p:cNvPr>
          <p:cNvSpPr/>
          <p:nvPr/>
        </p:nvSpPr>
        <p:spPr>
          <a:xfrm>
            <a:off x="10464389" y="4538411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</a:t>
            </a:r>
            <a:r>
              <a:rPr lang="en-US">
                <a:solidFill>
                  <a:srgbClr val="FF0000"/>
                </a:solidFill>
              </a:rPr>
              <a:t>Linear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AF7271D0-EE0F-C44F-8D40-214C4DCF725C}"/>
              </a:ext>
            </a:extLst>
          </p:cNvPr>
          <p:cNvSpPr/>
          <p:nvPr/>
        </p:nvSpPr>
        <p:spPr>
          <a:xfrm>
            <a:off x="10006759" y="1028699"/>
            <a:ext cx="2999420" cy="5144978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018C0B4-95C0-7A41-AEA7-E64826CC9417}"/>
              </a:ext>
            </a:extLst>
          </p:cNvPr>
          <p:cNvSpPr txBox="1"/>
          <p:nvPr/>
        </p:nvSpPr>
        <p:spPr>
          <a:xfrm>
            <a:off x="10162965" y="402430"/>
            <a:ext cx="2843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MobileNet v2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A2E20F7-6463-D840-935A-54EE77DF1A9B}"/>
              </a:ext>
            </a:extLst>
          </p:cNvPr>
          <p:cNvSpPr txBox="1"/>
          <p:nvPr/>
        </p:nvSpPr>
        <p:spPr>
          <a:xfrm>
            <a:off x="10032179" y="6212260"/>
            <a:ext cx="3133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Inverted Residual Block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B237EA3-C72C-854D-AB1E-D4E5E47A20B8}"/>
              </a:ext>
            </a:extLst>
          </p:cNvPr>
          <p:cNvSpPr txBox="1"/>
          <p:nvPr/>
        </p:nvSpPr>
        <p:spPr>
          <a:xfrm>
            <a:off x="14246911" y="345278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170" name="Table 169">
            <a:extLst>
              <a:ext uri="{FF2B5EF4-FFF2-40B4-BE49-F238E27FC236}">
                <a16:creationId xmlns:a16="http://schemas.microsoft.com/office/drawing/2014/main" id="{A428D881-F312-104D-AD60-FCD706882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967465"/>
              </p:ext>
            </p:extLst>
          </p:nvPr>
        </p:nvGraphicFramePr>
        <p:xfrm>
          <a:off x="14204047" y="81859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979A548C-0153-E643-9ACC-2143F8F7195C}"/>
              </a:ext>
            </a:extLst>
          </p:cNvPr>
          <p:cNvCxnSpPr>
            <a:cxnSpLocks/>
            <a:stCxn id="142" idx="3"/>
          </p:cNvCxnSpPr>
          <p:nvPr/>
        </p:nvCxnSpPr>
        <p:spPr>
          <a:xfrm flipV="1">
            <a:off x="12736101" y="998856"/>
            <a:ext cx="2432172" cy="963041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93427EEF-EC7D-1D4D-8E0D-A659E9697749}"/>
              </a:ext>
            </a:extLst>
          </p:cNvPr>
          <p:cNvCxnSpPr>
            <a:cxnSpLocks/>
            <a:stCxn id="143" idx="3"/>
            <a:endCxn id="229" idx="1"/>
          </p:cNvCxnSpPr>
          <p:nvPr/>
        </p:nvCxnSpPr>
        <p:spPr>
          <a:xfrm flipV="1">
            <a:off x="12736101" y="2728351"/>
            <a:ext cx="1510441" cy="381308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36D9DED4-1170-1844-921B-EE674D7EAE5C}"/>
              </a:ext>
            </a:extLst>
          </p:cNvPr>
          <p:cNvCxnSpPr>
            <a:cxnSpLocks/>
            <a:stCxn id="144" idx="3"/>
            <a:endCxn id="232" idx="1"/>
          </p:cNvCxnSpPr>
          <p:nvPr/>
        </p:nvCxnSpPr>
        <p:spPr>
          <a:xfrm>
            <a:off x="12736101" y="4262191"/>
            <a:ext cx="1495009" cy="26644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DAD4FB55-F324-A348-92E5-C5A782F8F9AB}"/>
              </a:ext>
            </a:extLst>
          </p:cNvPr>
          <p:cNvSpPr txBox="1"/>
          <p:nvPr/>
        </p:nvSpPr>
        <p:spPr>
          <a:xfrm>
            <a:off x="17007679" y="1009649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Increase dimension by a factor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D0E45A44-B2AC-0040-8AD9-D3B09455384D}"/>
                  </a:ext>
                </a:extLst>
              </p:cNvPr>
              <p:cNvSpPr txBox="1"/>
              <p:nvPr/>
            </p:nvSpPr>
            <p:spPr>
              <a:xfrm>
                <a:off x="17007679" y="4660296"/>
                <a:ext cx="1814513" cy="1039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Decrease dimension by a factor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D0E45A44-B2AC-0040-8AD9-D3B094553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7679" y="4660296"/>
                <a:ext cx="1814513" cy="1039195"/>
              </a:xfrm>
              <a:prstGeom prst="rect">
                <a:avLst/>
              </a:prstGeom>
              <a:blipFill>
                <a:blip r:embed="rId6"/>
                <a:stretch>
                  <a:fillRect t="-2410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60335CDF-9771-8340-ABC6-88FE600A6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798897"/>
              </p:ext>
            </p:extLst>
          </p:nvPr>
        </p:nvGraphicFramePr>
        <p:xfrm>
          <a:off x="14246542" y="200806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6FEAD987-C8F5-1B45-98B6-8A4F59036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42335"/>
              </p:ext>
            </p:extLst>
          </p:nvPr>
        </p:nvGraphicFramePr>
        <p:xfrm>
          <a:off x="14246542" y="254293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09138FCE-712C-AD40-8A89-5125064BD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13913"/>
              </p:ext>
            </p:extLst>
          </p:nvPr>
        </p:nvGraphicFramePr>
        <p:xfrm>
          <a:off x="14246542" y="369496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BDE8C03C-4D40-C241-86CD-A94B042EF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867330"/>
              </p:ext>
            </p:extLst>
          </p:nvPr>
        </p:nvGraphicFramePr>
        <p:xfrm>
          <a:off x="14231110" y="434321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D894C883-EDE0-3749-8B7A-182CD9CCD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533648"/>
              </p:ext>
            </p:extLst>
          </p:nvPr>
        </p:nvGraphicFramePr>
        <p:xfrm>
          <a:off x="14254642" y="552972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E27C8A29-9B7C-2F4C-B972-B40DD8A3C56E}"/>
              </a:ext>
            </a:extLst>
          </p:cNvPr>
          <p:cNvCxnSpPr>
            <a:cxnSpLocks/>
          </p:cNvCxnSpPr>
          <p:nvPr/>
        </p:nvCxnSpPr>
        <p:spPr>
          <a:xfrm>
            <a:off x="15469038" y="120253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D05A5688-3097-D24F-882B-D729608482B9}"/>
              </a:ext>
            </a:extLst>
          </p:cNvPr>
          <p:cNvCxnSpPr>
            <a:cxnSpLocks/>
          </p:cNvCxnSpPr>
          <p:nvPr/>
        </p:nvCxnSpPr>
        <p:spPr>
          <a:xfrm flipH="1">
            <a:off x="14962365" y="1202534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32339762-327C-394D-A1F2-E3DDF2966EE3}"/>
              </a:ext>
            </a:extLst>
          </p:cNvPr>
          <p:cNvCxnSpPr>
            <a:cxnSpLocks/>
          </p:cNvCxnSpPr>
          <p:nvPr/>
        </p:nvCxnSpPr>
        <p:spPr>
          <a:xfrm>
            <a:off x="15480361" y="1202534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87442B1A-BDE3-324A-9E88-EFB778DAA0FC}"/>
              </a:ext>
            </a:extLst>
          </p:cNvPr>
          <p:cNvCxnSpPr>
            <a:cxnSpLocks/>
          </p:cNvCxnSpPr>
          <p:nvPr/>
        </p:nvCxnSpPr>
        <p:spPr>
          <a:xfrm flipH="1">
            <a:off x="14459902" y="120318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D167763E-FB85-3D47-A1A4-28EB0FFBAD79}"/>
              </a:ext>
            </a:extLst>
          </p:cNvPr>
          <p:cNvCxnSpPr>
            <a:cxnSpLocks/>
          </p:cNvCxnSpPr>
          <p:nvPr/>
        </p:nvCxnSpPr>
        <p:spPr>
          <a:xfrm>
            <a:off x="15965262" y="120344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F73E07C3-6586-7D4C-958D-7C68D765984A}"/>
              </a:ext>
            </a:extLst>
          </p:cNvPr>
          <p:cNvCxnSpPr>
            <a:cxnSpLocks/>
          </p:cNvCxnSpPr>
          <p:nvPr/>
        </p:nvCxnSpPr>
        <p:spPr>
          <a:xfrm flipH="1">
            <a:off x="14463254" y="1217259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FB070A38-49AF-AE45-BFA4-3BD8F9E0A70F}"/>
              </a:ext>
            </a:extLst>
          </p:cNvPr>
          <p:cNvCxnSpPr>
            <a:cxnSpLocks/>
          </p:cNvCxnSpPr>
          <p:nvPr/>
        </p:nvCxnSpPr>
        <p:spPr>
          <a:xfrm flipH="1">
            <a:off x="14971277" y="1210809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DAF56F45-7B5E-A04C-B85C-7EF7D9E30A56}"/>
              </a:ext>
            </a:extLst>
          </p:cNvPr>
          <p:cNvCxnSpPr>
            <a:cxnSpLocks/>
          </p:cNvCxnSpPr>
          <p:nvPr/>
        </p:nvCxnSpPr>
        <p:spPr>
          <a:xfrm flipH="1">
            <a:off x="15474840" y="1212560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57EF7440-34D2-7C45-880D-7E55AA63E0FD}"/>
              </a:ext>
            </a:extLst>
          </p:cNvPr>
          <p:cNvCxnSpPr>
            <a:cxnSpLocks/>
          </p:cNvCxnSpPr>
          <p:nvPr/>
        </p:nvCxnSpPr>
        <p:spPr>
          <a:xfrm>
            <a:off x="15970914" y="1217086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96698EFA-7FD9-424D-A819-D6F9276DCF2B}"/>
              </a:ext>
            </a:extLst>
          </p:cNvPr>
          <p:cNvCxnSpPr>
            <a:cxnSpLocks/>
          </p:cNvCxnSpPr>
          <p:nvPr/>
        </p:nvCxnSpPr>
        <p:spPr>
          <a:xfrm>
            <a:off x="15471163" y="1217259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D00F9164-7F4F-AD41-9428-9739D62A7A9C}"/>
              </a:ext>
            </a:extLst>
          </p:cNvPr>
          <p:cNvCxnSpPr>
            <a:cxnSpLocks/>
          </p:cNvCxnSpPr>
          <p:nvPr/>
        </p:nvCxnSpPr>
        <p:spPr>
          <a:xfrm>
            <a:off x="15964337" y="1220734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DBF92E0A-45F0-FE48-9F2D-217FCE55B65F}"/>
              </a:ext>
            </a:extLst>
          </p:cNvPr>
          <p:cNvCxnSpPr>
            <a:cxnSpLocks/>
          </p:cNvCxnSpPr>
          <p:nvPr/>
        </p:nvCxnSpPr>
        <p:spPr>
          <a:xfrm>
            <a:off x="15477537" y="1216269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0EA418BF-CD4A-7A42-85C5-A5710C1FC587}"/>
              </a:ext>
            </a:extLst>
          </p:cNvPr>
          <p:cNvCxnSpPr>
            <a:cxnSpLocks/>
          </p:cNvCxnSpPr>
          <p:nvPr/>
        </p:nvCxnSpPr>
        <p:spPr>
          <a:xfrm>
            <a:off x="15500941" y="473327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2E57CCF5-D131-D84B-A48E-FE76AD321D22}"/>
              </a:ext>
            </a:extLst>
          </p:cNvPr>
          <p:cNvCxnSpPr>
            <a:cxnSpLocks/>
          </p:cNvCxnSpPr>
          <p:nvPr/>
        </p:nvCxnSpPr>
        <p:spPr>
          <a:xfrm flipH="1">
            <a:off x="15989953" y="4742514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9C25FA4C-668C-8E4E-9C64-1F6EAD73F36B}"/>
              </a:ext>
            </a:extLst>
          </p:cNvPr>
          <p:cNvCxnSpPr>
            <a:cxnSpLocks/>
          </p:cNvCxnSpPr>
          <p:nvPr/>
        </p:nvCxnSpPr>
        <p:spPr>
          <a:xfrm>
            <a:off x="15512264" y="4733270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8DE379E2-803C-DA4D-8529-5FFF84393383}"/>
              </a:ext>
            </a:extLst>
          </p:cNvPr>
          <p:cNvCxnSpPr>
            <a:cxnSpLocks/>
          </p:cNvCxnSpPr>
          <p:nvPr/>
        </p:nvCxnSpPr>
        <p:spPr>
          <a:xfrm>
            <a:off x="14507799" y="4750589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859F8F86-EB64-8C4B-890E-6A2C005DC548}"/>
              </a:ext>
            </a:extLst>
          </p:cNvPr>
          <p:cNvCxnSpPr>
            <a:cxnSpLocks/>
          </p:cNvCxnSpPr>
          <p:nvPr/>
        </p:nvCxnSpPr>
        <p:spPr>
          <a:xfrm>
            <a:off x="14507800" y="4750589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1F02E43F-E83A-E04E-B4CB-F6ED5BB0D13F}"/>
              </a:ext>
            </a:extLst>
          </p:cNvPr>
          <p:cNvCxnSpPr>
            <a:cxnSpLocks/>
          </p:cNvCxnSpPr>
          <p:nvPr/>
        </p:nvCxnSpPr>
        <p:spPr>
          <a:xfrm>
            <a:off x="15997165" y="473418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>
            <a:extLst>
              <a:ext uri="{FF2B5EF4-FFF2-40B4-BE49-F238E27FC236}">
                <a16:creationId xmlns:a16="http://schemas.microsoft.com/office/drawing/2014/main" id="{25D5B32F-5DFE-E047-9A8B-DCD5D1C394E2}"/>
              </a:ext>
            </a:extLst>
          </p:cNvPr>
          <p:cNvCxnSpPr>
            <a:cxnSpLocks/>
          </p:cNvCxnSpPr>
          <p:nvPr/>
        </p:nvCxnSpPr>
        <p:spPr>
          <a:xfrm>
            <a:off x="14998561" y="4728478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>
            <a:extLst>
              <a:ext uri="{FF2B5EF4-FFF2-40B4-BE49-F238E27FC236}">
                <a16:creationId xmlns:a16="http://schemas.microsoft.com/office/drawing/2014/main" id="{7BFEA8CC-8AA3-DD47-904A-21E674E0EAD2}"/>
              </a:ext>
            </a:extLst>
          </p:cNvPr>
          <p:cNvCxnSpPr>
            <a:cxnSpLocks/>
          </p:cNvCxnSpPr>
          <p:nvPr/>
        </p:nvCxnSpPr>
        <p:spPr>
          <a:xfrm flipH="1">
            <a:off x="15508025" y="474050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330">
            <a:extLst>
              <a:ext uri="{FF2B5EF4-FFF2-40B4-BE49-F238E27FC236}">
                <a16:creationId xmlns:a16="http://schemas.microsoft.com/office/drawing/2014/main" id="{2BF576C1-4F1D-4B4E-BE5B-B242DC1E2E91}"/>
              </a:ext>
            </a:extLst>
          </p:cNvPr>
          <p:cNvCxnSpPr>
            <a:cxnSpLocks/>
          </p:cNvCxnSpPr>
          <p:nvPr/>
        </p:nvCxnSpPr>
        <p:spPr>
          <a:xfrm flipH="1">
            <a:off x="15506743" y="4743296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>
            <a:extLst>
              <a:ext uri="{FF2B5EF4-FFF2-40B4-BE49-F238E27FC236}">
                <a16:creationId xmlns:a16="http://schemas.microsoft.com/office/drawing/2014/main" id="{1A43429A-2FDF-3743-A5FB-F9CCA1886049}"/>
              </a:ext>
            </a:extLst>
          </p:cNvPr>
          <p:cNvCxnSpPr>
            <a:cxnSpLocks/>
          </p:cNvCxnSpPr>
          <p:nvPr/>
        </p:nvCxnSpPr>
        <p:spPr>
          <a:xfrm flipH="1">
            <a:off x="15502723" y="4742514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5CB9D7DA-E331-0549-91F2-15C552821ADB}"/>
              </a:ext>
            </a:extLst>
          </p:cNvPr>
          <p:cNvCxnSpPr>
            <a:cxnSpLocks/>
          </p:cNvCxnSpPr>
          <p:nvPr/>
        </p:nvCxnSpPr>
        <p:spPr>
          <a:xfrm>
            <a:off x="15004380" y="4741411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14465166-6B2F-5A46-8479-D3C1E0736198}"/>
              </a:ext>
            </a:extLst>
          </p:cNvPr>
          <p:cNvCxnSpPr>
            <a:cxnSpLocks/>
          </p:cNvCxnSpPr>
          <p:nvPr/>
        </p:nvCxnSpPr>
        <p:spPr>
          <a:xfrm flipH="1">
            <a:off x="16005137" y="4747995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F05DDA17-B22E-884A-A2EB-5C225B16515F}"/>
              </a:ext>
            </a:extLst>
          </p:cNvPr>
          <p:cNvCxnSpPr>
            <a:cxnSpLocks/>
          </p:cNvCxnSpPr>
          <p:nvPr/>
        </p:nvCxnSpPr>
        <p:spPr>
          <a:xfrm>
            <a:off x="14512972" y="2928937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A3CF43F2-868C-364C-9E66-8B932A71062F}"/>
              </a:ext>
            </a:extLst>
          </p:cNvPr>
          <p:cNvCxnSpPr>
            <a:cxnSpLocks/>
          </p:cNvCxnSpPr>
          <p:nvPr/>
        </p:nvCxnSpPr>
        <p:spPr>
          <a:xfrm>
            <a:off x="15027322" y="2928937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8D60D49E-A50C-6848-8B50-B4071576536C}"/>
              </a:ext>
            </a:extLst>
          </p:cNvPr>
          <p:cNvCxnSpPr>
            <a:cxnSpLocks/>
          </p:cNvCxnSpPr>
          <p:nvPr/>
        </p:nvCxnSpPr>
        <p:spPr>
          <a:xfrm>
            <a:off x="15541672" y="2928937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95087FDF-3869-F64F-8097-3EA99EFCA4F4}"/>
              </a:ext>
            </a:extLst>
          </p:cNvPr>
          <p:cNvCxnSpPr>
            <a:cxnSpLocks/>
          </p:cNvCxnSpPr>
          <p:nvPr/>
        </p:nvCxnSpPr>
        <p:spPr>
          <a:xfrm>
            <a:off x="16036972" y="2928937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23001487-FF3A-574E-9340-C70060956D39}"/>
              </a:ext>
            </a:extLst>
          </p:cNvPr>
          <p:cNvCxnSpPr>
            <a:cxnSpLocks/>
          </p:cNvCxnSpPr>
          <p:nvPr/>
        </p:nvCxnSpPr>
        <p:spPr>
          <a:xfrm>
            <a:off x="16532272" y="2928937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2348DBEE-86BA-E94F-921F-15134FD27433}"/>
              </a:ext>
            </a:extLst>
          </p:cNvPr>
          <p:cNvCxnSpPr>
            <a:cxnSpLocks/>
          </p:cNvCxnSpPr>
          <p:nvPr/>
        </p:nvCxnSpPr>
        <p:spPr>
          <a:xfrm>
            <a:off x="16994896" y="2928937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C86A3BE8-A776-904F-BF56-949ED6B00BC7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 flipH="1">
            <a:off x="2334252" y="987205"/>
            <a:ext cx="1754" cy="731804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A6101C7A-FEDE-2148-A507-D84BB98B6E13}"/>
              </a:ext>
            </a:extLst>
          </p:cNvPr>
          <p:cNvCxnSpPr>
            <a:cxnSpLocks/>
          </p:cNvCxnSpPr>
          <p:nvPr/>
        </p:nvCxnSpPr>
        <p:spPr>
          <a:xfrm flipH="1">
            <a:off x="990669" y="1285875"/>
            <a:ext cx="13500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50E65CFD-A88A-8245-B09A-44F621FC7458}"/>
              </a:ext>
            </a:extLst>
          </p:cNvPr>
          <p:cNvCxnSpPr>
            <a:cxnSpLocks/>
          </p:cNvCxnSpPr>
          <p:nvPr/>
        </p:nvCxnSpPr>
        <p:spPr>
          <a:xfrm>
            <a:off x="1005892" y="1269833"/>
            <a:ext cx="0" cy="427320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6D5D852F-5E88-8E42-AEEE-6FFADD9410F4}"/>
              </a:ext>
            </a:extLst>
          </p:cNvPr>
          <p:cNvCxnSpPr>
            <a:cxnSpLocks/>
          </p:cNvCxnSpPr>
          <p:nvPr/>
        </p:nvCxnSpPr>
        <p:spPr>
          <a:xfrm flipH="1">
            <a:off x="2330036" y="5024186"/>
            <a:ext cx="1754" cy="370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E07D9A72-E481-7B41-B5DE-C00389B63A95}"/>
                  </a:ext>
                </a:extLst>
              </p:cNvPr>
              <p:cNvSpPr txBox="1"/>
              <p:nvPr/>
            </p:nvSpPr>
            <p:spPr>
              <a:xfrm>
                <a:off x="2204227" y="5391226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E07D9A72-E481-7B41-B5DE-C00389B63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227" y="5391226"/>
                <a:ext cx="253274" cy="276999"/>
              </a:xfrm>
              <a:prstGeom prst="rect">
                <a:avLst/>
              </a:prstGeom>
              <a:blipFill>
                <a:blip r:embed="rId7"/>
                <a:stretch>
                  <a:fillRect l="-23810" r="-1904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EF62D19C-87CB-434A-94B3-6A1BFB168F09}"/>
              </a:ext>
            </a:extLst>
          </p:cNvPr>
          <p:cNvCxnSpPr>
            <a:cxnSpLocks/>
          </p:cNvCxnSpPr>
          <p:nvPr/>
        </p:nvCxnSpPr>
        <p:spPr>
          <a:xfrm>
            <a:off x="1005892" y="5529726"/>
            <a:ext cx="1130400" cy="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EF1AAEBE-7658-FE43-B030-6F4633DCB186}"/>
              </a:ext>
            </a:extLst>
          </p:cNvPr>
          <p:cNvCxnSpPr>
            <a:cxnSpLocks/>
          </p:cNvCxnSpPr>
          <p:nvPr/>
        </p:nvCxnSpPr>
        <p:spPr>
          <a:xfrm flipH="1">
            <a:off x="2332497" y="5627454"/>
            <a:ext cx="1754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8B8CB733-6D9A-B745-A443-41F1EAF7F447}"/>
              </a:ext>
            </a:extLst>
          </p:cNvPr>
          <p:cNvCxnSpPr>
            <a:cxnSpLocks/>
          </p:cNvCxnSpPr>
          <p:nvPr/>
        </p:nvCxnSpPr>
        <p:spPr>
          <a:xfrm flipH="1">
            <a:off x="11582397" y="1024600"/>
            <a:ext cx="1754" cy="731804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1DF545C7-1F15-0D4F-A270-1697BB49E3C7}"/>
              </a:ext>
            </a:extLst>
          </p:cNvPr>
          <p:cNvCxnSpPr>
            <a:cxnSpLocks/>
          </p:cNvCxnSpPr>
          <p:nvPr/>
        </p:nvCxnSpPr>
        <p:spPr>
          <a:xfrm flipH="1">
            <a:off x="10238814" y="1323270"/>
            <a:ext cx="13500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49E1514-4B0A-804C-ACF4-0183C3513D26}"/>
              </a:ext>
            </a:extLst>
          </p:cNvPr>
          <p:cNvCxnSpPr>
            <a:cxnSpLocks/>
          </p:cNvCxnSpPr>
          <p:nvPr/>
        </p:nvCxnSpPr>
        <p:spPr>
          <a:xfrm>
            <a:off x="10254037" y="1307228"/>
            <a:ext cx="0" cy="427320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DE122C72-2F41-1744-8410-CA675AADF3AD}"/>
              </a:ext>
            </a:extLst>
          </p:cNvPr>
          <p:cNvCxnSpPr>
            <a:cxnSpLocks/>
          </p:cNvCxnSpPr>
          <p:nvPr/>
        </p:nvCxnSpPr>
        <p:spPr>
          <a:xfrm flipH="1">
            <a:off x="11578181" y="5061581"/>
            <a:ext cx="1754" cy="370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098A9852-9EAC-C141-8896-637FB4AA04E5}"/>
                  </a:ext>
                </a:extLst>
              </p:cNvPr>
              <p:cNvSpPr txBox="1"/>
              <p:nvPr/>
            </p:nvSpPr>
            <p:spPr>
              <a:xfrm>
                <a:off x="11452372" y="5428621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098A9852-9EAC-C141-8896-637FB4AA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2372" y="5428621"/>
                <a:ext cx="253274" cy="276999"/>
              </a:xfrm>
              <a:prstGeom prst="rect">
                <a:avLst/>
              </a:prstGeom>
              <a:blipFill>
                <a:blip r:embed="rId8"/>
                <a:stretch>
                  <a:fillRect l="-23810" r="-1904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B719CD40-32BE-444E-A57C-734AC55C26C3}"/>
              </a:ext>
            </a:extLst>
          </p:cNvPr>
          <p:cNvCxnSpPr>
            <a:cxnSpLocks/>
          </p:cNvCxnSpPr>
          <p:nvPr/>
        </p:nvCxnSpPr>
        <p:spPr>
          <a:xfrm>
            <a:off x="10254037" y="5567121"/>
            <a:ext cx="1130400" cy="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B88CDFA7-27F5-8F41-872D-434D6B26E332}"/>
              </a:ext>
            </a:extLst>
          </p:cNvPr>
          <p:cNvCxnSpPr>
            <a:cxnSpLocks/>
          </p:cNvCxnSpPr>
          <p:nvPr/>
        </p:nvCxnSpPr>
        <p:spPr>
          <a:xfrm flipH="1">
            <a:off x="11580642" y="5664849"/>
            <a:ext cx="1754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497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3289EF-E9AD-3E48-8932-5F317C87A0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989573"/>
              </p:ext>
            </p:extLst>
          </p:nvPr>
        </p:nvGraphicFramePr>
        <p:xfrm>
          <a:off x="5602415" y="2214138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19E0DF3-8549-C544-8CBC-570E8459BAA6}"/>
              </a:ext>
            </a:extLst>
          </p:cNvPr>
          <p:cNvSpPr txBox="1"/>
          <p:nvPr/>
        </p:nvSpPr>
        <p:spPr>
          <a:xfrm>
            <a:off x="5602415" y="140216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3D40AE-91DA-2B44-A7EA-3A3941F41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554793"/>
              </p:ext>
            </p:extLst>
          </p:nvPr>
        </p:nvGraphicFramePr>
        <p:xfrm>
          <a:off x="5602415" y="3351443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8CAEAA-5CC4-0446-823B-48A69B757D25}"/>
              </a:ext>
            </a:extLst>
          </p:cNvPr>
          <p:cNvCxnSpPr>
            <a:cxnSpLocks/>
          </p:cNvCxnSpPr>
          <p:nvPr/>
        </p:nvCxnSpPr>
        <p:spPr>
          <a:xfrm>
            <a:off x="6847941" y="258497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C4803B-ED31-304A-AA04-345E8932AD39}"/>
              </a:ext>
            </a:extLst>
          </p:cNvPr>
          <p:cNvCxnSpPr>
            <a:cxnSpLocks/>
          </p:cNvCxnSpPr>
          <p:nvPr/>
        </p:nvCxnSpPr>
        <p:spPr>
          <a:xfrm>
            <a:off x="7863941" y="258497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49936F-9E61-EF46-B91E-DD5027298449}"/>
              </a:ext>
            </a:extLst>
          </p:cNvPr>
          <p:cNvCxnSpPr>
            <a:cxnSpLocks/>
          </p:cNvCxnSpPr>
          <p:nvPr/>
        </p:nvCxnSpPr>
        <p:spPr>
          <a:xfrm flipH="1">
            <a:off x="6341268" y="2584978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2705C7-5B99-3F40-8E91-38ECDAFC94B8}"/>
              </a:ext>
            </a:extLst>
          </p:cNvPr>
          <p:cNvCxnSpPr>
            <a:cxnSpLocks/>
          </p:cNvCxnSpPr>
          <p:nvPr/>
        </p:nvCxnSpPr>
        <p:spPr>
          <a:xfrm flipH="1">
            <a:off x="7336953" y="2594222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53CEA0-1D6D-3243-9A32-02ACA1C08E15}"/>
              </a:ext>
            </a:extLst>
          </p:cNvPr>
          <p:cNvCxnSpPr>
            <a:cxnSpLocks/>
          </p:cNvCxnSpPr>
          <p:nvPr/>
        </p:nvCxnSpPr>
        <p:spPr>
          <a:xfrm>
            <a:off x="6859264" y="2584978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C67F70-1C09-C744-9D65-945E1343B7B6}"/>
              </a:ext>
            </a:extLst>
          </p:cNvPr>
          <p:cNvCxnSpPr>
            <a:cxnSpLocks/>
          </p:cNvCxnSpPr>
          <p:nvPr/>
        </p:nvCxnSpPr>
        <p:spPr>
          <a:xfrm>
            <a:off x="6344736" y="257949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FB2A28-768F-7343-B6A8-771B9CC66EFF}"/>
              </a:ext>
            </a:extLst>
          </p:cNvPr>
          <p:cNvCxnSpPr>
            <a:cxnSpLocks/>
          </p:cNvCxnSpPr>
          <p:nvPr/>
        </p:nvCxnSpPr>
        <p:spPr>
          <a:xfrm>
            <a:off x="7344165" y="258589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E041CC-6170-2143-988B-C5EAE9C00D0C}"/>
              </a:ext>
            </a:extLst>
          </p:cNvPr>
          <p:cNvCxnSpPr>
            <a:cxnSpLocks/>
          </p:cNvCxnSpPr>
          <p:nvPr/>
        </p:nvCxnSpPr>
        <p:spPr>
          <a:xfrm flipH="1">
            <a:off x="6350180" y="2593253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C1736F-2778-8C4A-ACF8-FC746C4A7030}"/>
              </a:ext>
            </a:extLst>
          </p:cNvPr>
          <p:cNvCxnSpPr>
            <a:cxnSpLocks/>
          </p:cNvCxnSpPr>
          <p:nvPr/>
        </p:nvCxnSpPr>
        <p:spPr>
          <a:xfrm flipH="1">
            <a:off x="6350940" y="2594222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A616A1-47F8-E341-8F5B-BD7FD157BA77}"/>
              </a:ext>
            </a:extLst>
          </p:cNvPr>
          <p:cNvCxnSpPr>
            <a:cxnSpLocks/>
          </p:cNvCxnSpPr>
          <p:nvPr/>
        </p:nvCxnSpPr>
        <p:spPr>
          <a:xfrm>
            <a:off x="6345561" y="2580186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9B94C2-1C6B-D543-9FE3-825B3207FDB6}"/>
              </a:ext>
            </a:extLst>
          </p:cNvPr>
          <p:cNvCxnSpPr>
            <a:cxnSpLocks/>
          </p:cNvCxnSpPr>
          <p:nvPr/>
        </p:nvCxnSpPr>
        <p:spPr>
          <a:xfrm flipH="1">
            <a:off x="6855025" y="2592216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406FE1-FF64-9341-A944-E060261A92D1}"/>
              </a:ext>
            </a:extLst>
          </p:cNvPr>
          <p:cNvCxnSpPr>
            <a:cxnSpLocks/>
          </p:cNvCxnSpPr>
          <p:nvPr/>
        </p:nvCxnSpPr>
        <p:spPr>
          <a:xfrm flipH="1">
            <a:off x="6853743" y="2595004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42FC07-BEA9-FD4D-B5C4-9F27B61CD122}"/>
              </a:ext>
            </a:extLst>
          </p:cNvPr>
          <p:cNvCxnSpPr>
            <a:cxnSpLocks/>
          </p:cNvCxnSpPr>
          <p:nvPr/>
        </p:nvCxnSpPr>
        <p:spPr>
          <a:xfrm>
            <a:off x="6351380" y="2593119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CF22F3-63BA-DF46-A512-C5B48FC038FF}"/>
              </a:ext>
            </a:extLst>
          </p:cNvPr>
          <p:cNvCxnSpPr>
            <a:cxnSpLocks/>
          </p:cNvCxnSpPr>
          <p:nvPr/>
        </p:nvCxnSpPr>
        <p:spPr>
          <a:xfrm>
            <a:off x="7349817" y="2599530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450DC9-3F93-8843-A928-4509F458C9B7}"/>
              </a:ext>
            </a:extLst>
          </p:cNvPr>
          <p:cNvCxnSpPr>
            <a:cxnSpLocks/>
          </p:cNvCxnSpPr>
          <p:nvPr/>
        </p:nvCxnSpPr>
        <p:spPr>
          <a:xfrm>
            <a:off x="6850066" y="2599703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240EE9-FC0D-BF49-9C47-F6BF9334685F}"/>
              </a:ext>
            </a:extLst>
          </p:cNvPr>
          <p:cNvCxnSpPr>
            <a:cxnSpLocks/>
          </p:cNvCxnSpPr>
          <p:nvPr/>
        </p:nvCxnSpPr>
        <p:spPr>
          <a:xfrm>
            <a:off x="6351602" y="2598789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75938A1-ECE2-EB4D-BAC9-27C1D8110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46375"/>
              </p:ext>
            </p:extLst>
          </p:nvPr>
        </p:nvGraphicFramePr>
        <p:xfrm>
          <a:off x="5602415" y="61353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56C1D127-4E9A-E54D-9E4D-A2DB5D008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606579"/>
              </p:ext>
            </p:extLst>
          </p:nvPr>
        </p:nvGraphicFramePr>
        <p:xfrm>
          <a:off x="5602415" y="175083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FB58856-ED81-184B-A71D-F7856F64BE46}"/>
              </a:ext>
            </a:extLst>
          </p:cNvPr>
          <p:cNvCxnSpPr>
            <a:cxnSpLocks/>
          </p:cNvCxnSpPr>
          <p:nvPr/>
        </p:nvCxnSpPr>
        <p:spPr>
          <a:xfrm>
            <a:off x="6851647" y="98458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655D09-446B-9344-B3FD-21B74DBF8399}"/>
              </a:ext>
            </a:extLst>
          </p:cNvPr>
          <p:cNvCxnSpPr>
            <a:cxnSpLocks/>
          </p:cNvCxnSpPr>
          <p:nvPr/>
        </p:nvCxnSpPr>
        <p:spPr>
          <a:xfrm>
            <a:off x="7867647" y="98458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7EC9E56-FCE6-7E4E-942C-30C69B144DF1}"/>
              </a:ext>
            </a:extLst>
          </p:cNvPr>
          <p:cNvCxnSpPr>
            <a:cxnSpLocks/>
          </p:cNvCxnSpPr>
          <p:nvPr/>
        </p:nvCxnSpPr>
        <p:spPr>
          <a:xfrm flipH="1">
            <a:off x="6344974" y="984587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BE09F2-62C4-5845-A456-59EE7D194437}"/>
              </a:ext>
            </a:extLst>
          </p:cNvPr>
          <p:cNvCxnSpPr>
            <a:cxnSpLocks/>
          </p:cNvCxnSpPr>
          <p:nvPr/>
        </p:nvCxnSpPr>
        <p:spPr>
          <a:xfrm flipH="1">
            <a:off x="7340659" y="993831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4CA9080-A71A-C541-B10B-165CC0C0357B}"/>
              </a:ext>
            </a:extLst>
          </p:cNvPr>
          <p:cNvCxnSpPr>
            <a:cxnSpLocks/>
          </p:cNvCxnSpPr>
          <p:nvPr/>
        </p:nvCxnSpPr>
        <p:spPr>
          <a:xfrm>
            <a:off x="6862970" y="984587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09BB55C-F0A8-4148-9408-0688FFCCCD4C}"/>
              </a:ext>
            </a:extLst>
          </p:cNvPr>
          <p:cNvCxnSpPr>
            <a:cxnSpLocks/>
          </p:cNvCxnSpPr>
          <p:nvPr/>
        </p:nvCxnSpPr>
        <p:spPr>
          <a:xfrm>
            <a:off x="5858507" y="1003075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CE8608C-17B9-EE47-96F7-4CDF0D9DDD01}"/>
              </a:ext>
            </a:extLst>
          </p:cNvPr>
          <p:cNvCxnSpPr>
            <a:cxnSpLocks/>
          </p:cNvCxnSpPr>
          <p:nvPr/>
        </p:nvCxnSpPr>
        <p:spPr>
          <a:xfrm>
            <a:off x="5858505" y="1001906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6DCDD5-7DE4-934C-9AF4-C6F477D3877C}"/>
              </a:ext>
            </a:extLst>
          </p:cNvPr>
          <p:cNvCxnSpPr>
            <a:cxnSpLocks/>
          </p:cNvCxnSpPr>
          <p:nvPr/>
        </p:nvCxnSpPr>
        <p:spPr>
          <a:xfrm>
            <a:off x="5858506" y="1001906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02BA31A-3D7D-E647-9B1B-D783ED15A7D3}"/>
              </a:ext>
            </a:extLst>
          </p:cNvPr>
          <p:cNvCxnSpPr>
            <a:cxnSpLocks/>
          </p:cNvCxnSpPr>
          <p:nvPr/>
        </p:nvCxnSpPr>
        <p:spPr>
          <a:xfrm>
            <a:off x="5848347" y="999312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10AE231-04CD-0B48-A9E3-043E60930D41}"/>
              </a:ext>
            </a:extLst>
          </p:cNvPr>
          <p:cNvCxnSpPr>
            <a:cxnSpLocks/>
          </p:cNvCxnSpPr>
          <p:nvPr/>
        </p:nvCxnSpPr>
        <p:spPr>
          <a:xfrm>
            <a:off x="6348442" y="97910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AF650A-A2D0-B348-9062-88BEF50E361B}"/>
              </a:ext>
            </a:extLst>
          </p:cNvPr>
          <p:cNvCxnSpPr>
            <a:cxnSpLocks/>
          </p:cNvCxnSpPr>
          <p:nvPr/>
        </p:nvCxnSpPr>
        <p:spPr>
          <a:xfrm>
            <a:off x="7347871" y="98550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D68EF2-28C3-AA4B-8D74-9833FB1301E6}"/>
              </a:ext>
            </a:extLst>
          </p:cNvPr>
          <p:cNvCxnSpPr>
            <a:cxnSpLocks/>
          </p:cNvCxnSpPr>
          <p:nvPr/>
        </p:nvCxnSpPr>
        <p:spPr>
          <a:xfrm flipH="1">
            <a:off x="6353886" y="992862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BCB915-4E85-884B-9465-CB83A8201DA4}"/>
              </a:ext>
            </a:extLst>
          </p:cNvPr>
          <p:cNvCxnSpPr>
            <a:cxnSpLocks/>
          </p:cNvCxnSpPr>
          <p:nvPr/>
        </p:nvCxnSpPr>
        <p:spPr>
          <a:xfrm flipH="1">
            <a:off x="6354646" y="993831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9E8136A-99A0-EC45-A3EF-4B33ACD1EE40}"/>
              </a:ext>
            </a:extLst>
          </p:cNvPr>
          <p:cNvCxnSpPr>
            <a:cxnSpLocks/>
          </p:cNvCxnSpPr>
          <p:nvPr/>
        </p:nvCxnSpPr>
        <p:spPr>
          <a:xfrm flipH="1">
            <a:off x="6340196" y="1000869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5F47BA1-240F-AC4D-BB8B-144FB9CD8B89}"/>
              </a:ext>
            </a:extLst>
          </p:cNvPr>
          <p:cNvCxnSpPr>
            <a:cxnSpLocks/>
          </p:cNvCxnSpPr>
          <p:nvPr/>
        </p:nvCxnSpPr>
        <p:spPr>
          <a:xfrm>
            <a:off x="6349267" y="979795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24A625-4A4F-7747-82D1-F10952D6FCFD}"/>
              </a:ext>
            </a:extLst>
          </p:cNvPr>
          <p:cNvCxnSpPr>
            <a:cxnSpLocks/>
          </p:cNvCxnSpPr>
          <p:nvPr/>
        </p:nvCxnSpPr>
        <p:spPr>
          <a:xfrm flipH="1">
            <a:off x="6858731" y="991825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134CC29-B365-E345-A024-DCA924F51441}"/>
              </a:ext>
            </a:extLst>
          </p:cNvPr>
          <p:cNvCxnSpPr>
            <a:cxnSpLocks/>
          </p:cNvCxnSpPr>
          <p:nvPr/>
        </p:nvCxnSpPr>
        <p:spPr>
          <a:xfrm flipH="1">
            <a:off x="6857449" y="994613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92B975-9494-0C48-8FFD-C77D32808DD0}"/>
              </a:ext>
            </a:extLst>
          </p:cNvPr>
          <p:cNvCxnSpPr>
            <a:cxnSpLocks/>
          </p:cNvCxnSpPr>
          <p:nvPr/>
        </p:nvCxnSpPr>
        <p:spPr>
          <a:xfrm flipH="1">
            <a:off x="6853429" y="993831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1E32126-C47E-9548-A39E-EE4BED1CDD19}"/>
              </a:ext>
            </a:extLst>
          </p:cNvPr>
          <p:cNvCxnSpPr>
            <a:cxnSpLocks/>
          </p:cNvCxnSpPr>
          <p:nvPr/>
        </p:nvCxnSpPr>
        <p:spPr>
          <a:xfrm>
            <a:off x="6355086" y="992728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B2ABF4D-FE41-1643-A799-42337286F079}"/>
              </a:ext>
            </a:extLst>
          </p:cNvPr>
          <p:cNvCxnSpPr>
            <a:cxnSpLocks/>
          </p:cNvCxnSpPr>
          <p:nvPr/>
        </p:nvCxnSpPr>
        <p:spPr>
          <a:xfrm flipH="1">
            <a:off x="7355843" y="999312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AD531D7-FFDB-6841-9C60-9ADA1E5DCFC7}"/>
              </a:ext>
            </a:extLst>
          </p:cNvPr>
          <p:cNvCxnSpPr>
            <a:cxnSpLocks/>
          </p:cNvCxnSpPr>
          <p:nvPr/>
        </p:nvCxnSpPr>
        <p:spPr>
          <a:xfrm flipH="1">
            <a:off x="7874089" y="996428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1D47D7A-46E2-314D-B2B0-B57DC53A4258}"/>
              </a:ext>
            </a:extLst>
          </p:cNvPr>
          <p:cNvCxnSpPr>
            <a:cxnSpLocks/>
          </p:cNvCxnSpPr>
          <p:nvPr/>
        </p:nvCxnSpPr>
        <p:spPr>
          <a:xfrm>
            <a:off x="7353523" y="999139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196D6E-F4DC-784B-9CD2-8F8C694D2B7E}"/>
              </a:ext>
            </a:extLst>
          </p:cNvPr>
          <p:cNvCxnSpPr>
            <a:cxnSpLocks/>
          </p:cNvCxnSpPr>
          <p:nvPr/>
        </p:nvCxnSpPr>
        <p:spPr>
          <a:xfrm>
            <a:off x="6853772" y="999312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F288D0E-4766-204F-9E3C-B8C260E70537}"/>
              </a:ext>
            </a:extLst>
          </p:cNvPr>
          <p:cNvCxnSpPr>
            <a:cxnSpLocks/>
          </p:cNvCxnSpPr>
          <p:nvPr/>
        </p:nvCxnSpPr>
        <p:spPr>
          <a:xfrm>
            <a:off x="6355308" y="998398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72BE9D68-E8FA-BE4B-989B-0391602C8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990409"/>
              </p:ext>
            </p:extLst>
          </p:nvPr>
        </p:nvGraphicFramePr>
        <p:xfrm>
          <a:off x="5602415" y="3813638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F2B0A8D-B2C6-724C-BD47-57CC81066B41}"/>
              </a:ext>
            </a:extLst>
          </p:cNvPr>
          <p:cNvCxnSpPr>
            <a:cxnSpLocks/>
          </p:cNvCxnSpPr>
          <p:nvPr/>
        </p:nvCxnSpPr>
        <p:spPr>
          <a:xfrm>
            <a:off x="6851647" y="418469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5EAE65D-E713-4B43-B5FE-134ED5836515}"/>
              </a:ext>
            </a:extLst>
          </p:cNvPr>
          <p:cNvCxnSpPr>
            <a:cxnSpLocks/>
          </p:cNvCxnSpPr>
          <p:nvPr/>
        </p:nvCxnSpPr>
        <p:spPr>
          <a:xfrm>
            <a:off x="7867647" y="418469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2434D7E-C121-D34B-8AA4-5852135EEF7F}"/>
              </a:ext>
            </a:extLst>
          </p:cNvPr>
          <p:cNvCxnSpPr>
            <a:cxnSpLocks/>
          </p:cNvCxnSpPr>
          <p:nvPr/>
        </p:nvCxnSpPr>
        <p:spPr>
          <a:xfrm flipH="1">
            <a:off x="6344974" y="4184693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C9B341E-BC19-B145-B61B-4A927975018D}"/>
              </a:ext>
            </a:extLst>
          </p:cNvPr>
          <p:cNvCxnSpPr>
            <a:cxnSpLocks/>
          </p:cNvCxnSpPr>
          <p:nvPr/>
        </p:nvCxnSpPr>
        <p:spPr>
          <a:xfrm flipH="1">
            <a:off x="7340659" y="4193937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B8D2585-1D15-1A47-BD6B-3B179E115BC7}"/>
              </a:ext>
            </a:extLst>
          </p:cNvPr>
          <p:cNvCxnSpPr>
            <a:cxnSpLocks/>
          </p:cNvCxnSpPr>
          <p:nvPr/>
        </p:nvCxnSpPr>
        <p:spPr>
          <a:xfrm>
            <a:off x="6862970" y="4184693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964C4D2-D54C-5E4C-AFF7-E8877157A55E}"/>
              </a:ext>
            </a:extLst>
          </p:cNvPr>
          <p:cNvCxnSpPr>
            <a:cxnSpLocks/>
          </p:cNvCxnSpPr>
          <p:nvPr/>
        </p:nvCxnSpPr>
        <p:spPr>
          <a:xfrm>
            <a:off x="7867076" y="4202012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55F1C1A-0CA1-CA47-A9EF-788BE5DB5F30}"/>
              </a:ext>
            </a:extLst>
          </p:cNvPr>
          <p:cNvCxnSpPr>
            <a:cxnSpLocks/>
          </p:cNvCxnSpPr>
          <p:nvPr/>
        </p:nvCxnSpPr>
        <p:spPr>
          <a:xfrm flipH="1">
            <a:off x="5842511" y="4185347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2D528B6-B154-F440-8156-73C6AD3C2105}"/>
              </a:ext>
            </a:extLst>
          </p:cNvPr>
          <p:cNvCxnSpPr>
            <a:cxnSpLocks/>
          </p:cNvCxnSpPr>
          <p:nvPr/>
        </p:nvCxnSpPr>
        <p:spPr>
          <a:xfrm>
            <a:off x="6348442" y="417921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1826979-FE29-FF4D-AB0F-9569ABB53011}"/>
              </a:ext>
            </a:extLst>
          </p:cNvPr>
          <p:cNvCxnSpPr>
            <a:cxnSpLocks/>
          </p:cNvCxnSpPr>
          <p:nvPr/>
        </p:nvCxnSpPr>
        <p:spPr>
          <a:xfrm>
            <a:off x="7347871" y="418560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3A0243B-6B1C-4F4F-99EC-BA0321B0B1EE}"/>
              </a:ext>
            </a:extLst>
          </p:cNvPr>
          <p:cNvCxnSpPr>
            <a:cxnSpLocks/>
          </p:cNvCxnSpPr>
          <p:nvPr/>
        </p:nvCxnSpPr>
        <p:spPr>
          <a:xfrm flipH="1">
            <a:off x="5853610" y="4185347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2603D36-E626-9D49-BB69-E4D70D9529C9}"/>
              </a:ext>
            </a:extLst>
          </p:cNvPr>
          <p:cNvCxnSpPr>
            <a:cxnSpLocks/>
          </p:cNvCxnSpPr>
          <p:nvPr/>
        </p:nvCxnSpPr>
        <p:spPr>
          <a:xfrm flipH="1">
            <a:off x="5845863" y="4199418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69B1DDF-D1B9-0B44-81F0-7E5201F47655}"/>
              </a:ext>
            </a:extLst>
          </p:cNvPr>
          <p:cNvCxnSpPr>
            <a:cxnSpLocks/>
          </p:cNvCxnSpPr>
          <p:nvPr/>
        </p:nvCxnSpPr>
        <p:spPr>
          <a:xfrm flipH="1">
            <a:off x="5878719" y="4193937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B451B4C-33D3-714D-A6D2-B4476CD99FF9}"/>
              </a:ext>
            </a:extLst>
          </p:cNvPr>
          <p:cNvCxnSpPr>
            <a:cxnSpLocks/>
          </p:cNvCxnSpPr>
          <p:nvPr/>
        </p:nvCxnSpPr>
        <p:spPr>
          <a:xfrm flipH="1">
            <a:off x="6353886" y="419296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C7925C7-0C31-A84D-A2BA-5EC9B528B482}"/>
              </a:ext>
            </a:extLst>
          </p:cNvPr>
          <p:cNvCxnSpPr>
            <a:cxnSpLocks/>
          </p:cNvCxnSpPr>
          <p:nvPr/>
        </p:nvCxnSpPr>
        <p:spPr>
          <a:xfrm flipH="1">
            <a:off x="6354646" y="4193937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9DC07A1-7434-864D-9CA6-AF87FEF624DB}"/>
              </a:ext>
            </a:extLst>
          </p:cNvPr>
          <p:cNvCxnSpPr>
            <a:cxnSpLocks/>
          </p:cNvCxnSpPr>
          <p:nvPr/>
        </p:nvCxnSpPr>
        <p:spPr>
          <a:xfrm>
            <a:off x="6349267" y="4179901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A326E84-44E2-5E45-92B0-26F16E286809}"/>
              </a:ext>
            </a:extLst>
          </p:cNvPr>
          <p:cNvCxnSpPr>
            <a:cxnSpLocks/>
          </p:cNvCxnSpPr>
          <p:nvPr/>
        </p:nvCxnSpPr>
        <p:spPr>
          <a:xfrm flipH="1">
            <a:off x="6858731" y="4191931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4361C6-6EC5-5340-9AD1-3D3DD60308CA}"/>
              </a:ext>
            </a:extLst>
          </p:cNvPr>
          <p:cNvCxnSpPr>
            <a:cxnSpLocks/>
          </p:cNvCxnSpPr>
          <p:nvPr/>
        </p:nvCxnSpPr>
        <p:spPr>
          <a:xfrm flipH="1">
            <a:off x="6857449" y="4194719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16AED94-03D2-BD4C-9773-B534FC7CC02B}"/>
              </a:ext>
            </a:extLst>
          </p:cNvPr>
          <p:cNvCxnSpPr>
            <a:cxnSpLocks/>
          </p:cNvCxnSpPr>
          <p:nvPr/>
        </p:nvCxnSpPr>
        <p:spPr>
          <a:xfrm>
            <a:off x="6355086" y="4192834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548E835-E902-8F4F-9594-815992002E0B}"/>
              </a:ext>
            </a:extLst>
          </p:cNvPr>
          <p:cNvCxnSpPr>
            <a:cxnSpLocks/>
          </p:cNvCxnSpPr>
          <p:nvPr/>
        </p:nvCxnSpPr>
        <p:spPr>
          <a:xfrm>
            <a:off x="7353523" y="4199245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49B2C81-5EE2-4D4A-8349-7B212971CB2F}"/>
              </a:ext>
            </a:extLst>
          </p:cNvPr>
          <p:cNvCxnSpPr>
            <a:cxnSpLocks/>
          </p:cNvCxnSpPr>
          <p:nvPr/>
        </p:nvCxnSpPr>
        <p:spPr>
          <a:xfrm>
            <a:off x="6853772" y="4199418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F19A451-4054-4448-BC91-0A7CF44C36BB}"/>
              </a:ext>
            </a:extLst>
          </p:cNvPr>
          <p:cNvCxnSpPr>
            <a:cxnSpLocks/>
          </p:cNvCxnSpPr>
          <p:nvPr/>
        </p:nvCxnSpPr>
        <p:spPr>
          <a:xfrm>
            <a:off x="6355308" y="4198504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F1BD08F-6D0B-214A-8B7D-7E42D933C6F7}"/>
              </a:ext>
            </a:extLst>
          </p:cNvPr>
          <p:cNvCxnSpPr>
            <a:cxnSpLocks/>
          </p:cNvCxnSpPr>
          <p:nvPr/>
        </p:nvCxnSpPr>
        <p:spPr>
          <a:xfrm>
            <a:off x="7346946" y="4202893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15AEC41-C6A4-1347-8450-DED1A4E61434}"/>
              </a:ext>
            </a:extLst>
          </p:cNvPr>
          <p:cNvCxnSpPr>
            <a:cxnSpLocks/>
          </p:cNvCxnSpPr>
          <p:nvPr/>
        </p:nvCxnSpPr>
        <p:spPr>
          <a:xfrm>
            <a:off x="6860146" y="4198428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5225347-C747-B74B-8CD4-C6DC6ACFCF79}"/>
              </a:ext>
            </a:extLst>
          </p:cNvPr>
          <p:cNvCxnSpPr>
            <a:cxnSpLocks/>
          </p:cNvCxnSpPr>
          <p:nvPr/>
        </p:nvCxnSpPr>
        <p:spPr>
          <a:xfrm>
            <a:off x="6355308" y="4191931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FAEEF882-21F7-DD4B-862A-F3A3D369D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184339"/>
              </p:ext>
            </p:extLst>
          </p:nvPr>
        </p:nvGraphicFramePr>
        <p:xfrm>
          <a:off x="5610103" y="497922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2BFE6D2-79BE-9C40-8E56-AA5F8719C58B}"/>
                  </a:ext>
                </a:extLst>
              </p:cNvPr>
              <p:cNvSpPr txBox="1"/>
              <p:nvPr/>
            </p:nvSpPr>
            <p:spPr>
              <a:xfrm>
                <a:off x="8114816" y="977165"/>
                <a:ext cx="1814513" cy="1062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Decrease dimension by a factor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2BFE6D2-79BE-9C40-8E56-AA5F8719C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816" y="977165"/>
                <a:ext cx="1814513" cy="1062535"/>
              </a:xfrm>
              <a:prstGeom prst="rect">
                <a:avLst/>
              </a:prstGeom>
              <a:blipFill>
                <a:blip r:embed="rId2"/>
                <a:stretch>
                  <a:fillRect t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760D62EB-2F6B-DA45-8341-29F9A823FC50}"/>
              </a:ext>
            </a:extLst>
          </p:cNvPr>
          <p:cNvSpPr txBox="1"/>
          <p:nvPr/>
        </p:nvSpPr>
        <p:spPr>
          <a:xfrm>
            <a:off x="8018383" y="4055899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Increase dimension by a factor 4</a:t>
            </a:r>
          </a:p>
        </p:txBody>
      </p:sp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C966BDDF-6D29-6749-9877-CE176330D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664476"/>
              </p:ext>
            </p:extLst>
          </p:nvPr>
        </p:nvGraphicFramePr>
        <p:xfrm>
          <a:off x="2383543" y="60188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D2956AAA-9691-E347-A026-A385DFEE9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59522"/>
              </p:ext>
            </p:extLst>
          </p:nvPr>
        </p:nvGraphicFramePr>
        <p:xfrm>
          <a:off x="2383543" y="173918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F3EA978-33D9-8A4B-AA4E-72E0E4A52FFD}"/>
              </a:ext>
            </a:extLst>
          </p:cNvPr>
          <p:cNvCxnSpPr>
            <a:cxnSpLocks/>
          </p:cNvCxnSpPr>
          <p:nvPr/>
        </p:nvCxnSpPr>
        <p:spPr>
          <a:xfrm>
            <a:off x="26257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83AD0DB-AF87-A649-9C6C-EBE196B6DE42}"/>
              </a:ext>
            </a:extLst>
          </p:cNvPr>
          <p:cNvCxnSpPr>
            <a:cxnSpLocks/>
          </p:cNvCxnSpPr>
          <p:nvPr/>
        </p:nvCxnSpPr>
        <p:spPr>
          <a:xfrm>
            <a:off x="314011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857474C-156B-F649-93A8-0181693E457E}"/>
              </a:ext>
            </a:extLst>
          </p:cNvPr>
          <p:cNvCxnSpPr>
            <a:cxnSpLocks/>
          </p:cNvCxnSpPr>
          <p:nvPr/>
        </p:nvCxnSpPr>
        <p:spPr>
          <a:xfrm>
            <a:off x="36544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C4E3786-25B6-4A44-8311-927301B6E22A}"/>
              </a:ext>
            </a:extLst>
          </p:cNvPr>
          <p:cNvCxnSpPr>
            <a:cxnSpLocks/>
          </p:cNvCxnSpPr>
          <p:nvPr/>
        </p:nvCxnSpPr>
        <p:spPr>
          <a:xfrm>
            <a:off x="41497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E454361-0557-2E4C-BCB9-F9AAA1FA3CB8}"/>
              </a:ext>
            </a:extLst>
          </p:cNvPr>
          <p:cNvCxnSpPr>
            <a:cxnSpLocks/>
          </p:cNvCxnSpPr>
          <p:nvPr/>
        </p:nvCxnSpPr>
        <p:spPr>
          <a:xfrm>
            <a:off x="46450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B7D98A9-B903-5C47-900C-479A2381B8C9}"/>
              </a:ext>
            </a:extLst>
          </p:cNvPr>
          <p:cNvCxnSpPr>
            <a:cxnSpLocks/>
          </p:cNvCxnSpPr>
          <p:nvPr/>
        </p:nvCxnSpPr>
        <p:spPr>
          <a:xfrm>
            <a:off x="5107693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E6A461C1-71D8-0545-8014-3236F3D86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089529"/>
              </p:ext>
            </p:extLst>
          </p:nvPr>
        </p:nvGraphicFramePr>
        <p:xfrm>
          <a:off x="2383543" y="221530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991642EA-1FDD-404C-AA85-344D82183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945689"/>
              </p:ext>
            </p:extLst>
          </p:nvPr>
        </p:nvGraphicFramePr>
        <p:xfrm>
          <a:off x="2383543" y="335260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C10659-9D42-A045-88C4-4C31D75CAFF4}"/>
              </a:ext>
            </a:extLst>
          </p:cNvPr>
          <p:cNvCxnSpPr>
            <a:cxnSpLocks/>
          </p:cNvCxnSpPr>
          <p:nvPr/>
        </p:nvCxnSpPr>
        <p:spPr>
          <a:xfrm>
            <a:off x="26257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B749A2E-BC0E-8D42-AFCA-1B0040EAF592}"/>
              </a:ext>
            </a:extLst>
          </p:cNvPr>
          <p:cNvCxnSpPr>
            <a:cxnSpLocks/>
          </p:cNvCxnSpPr>
          <p:nvPr/>
        </p:nvCxnSpPr>
        <p:spPr>
          <a:xfrm flipH="1">
            <a:off x="2744169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811C48B-D7E5-2D4A-B00D-DA04C6A2EEE8}"/>
              </a:ext>
            </a:extLst>
          </p:cNvPr>
          <p:cNvCxnSpPr>
            <a:cxnSpLocks/>
          </p:cNvCxnSpPr>
          <p:nvPr/>
        </p:nvCxnSpPr>
        <p:spPr>
          <a:xfrm>
            <a:off x="314011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B97005B-A036-2846-889C-AEEFB35EF0B4}"/>
              </a:ext>
            </a:extLst>
          </p:cNvPr>
          <p:cNvCxnSpPr>
            <a:cxnSpLocks/>
          </p:cNvCxnSpPr>
          <p:nvPr/>
        </p:nvCxnSpPr>
        <p:spPr>
          <a:xfrm>
            <a:off x="36544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EEB3A9D-0DEF-014B-A703-5085B9FD1800}"/>
              </a:ext>
            </a:extLst>
          </p:cNvPr>
          <p:cNvCxnSpPr>
            <a:cxnSpLocks/>
          </p:cNvCxnSpPr>
          <p:nvPr/>
        </p:nvCxnSpPr>
        <p:spPr>
          <a:xfrm>
            <a:off x="41497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62C98E2-D16F-A54B-B127-90BFEE9D4922}"/>
              </a:ext>
            </a:extLst>
          </p:cNvPr>
          <p:cNvCxnSpPr>
            <a:cxnSpLocks/>
          </p:cNvCxnSpPr>
          <p:nvPr/>
        </p:nvCxnSpPr>
        <p:spPr>
          <a:xfrm>
            <a:off x="46450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0CBB0CB-9890-F84D-B70E-7FD155F7BEC7}"/>
              </a:ext>
            </a:extLst>
          </p:cNvPr>
          <p:cNvCxnSpPr>
            <a:cxnSpLocks/>
          </p:cNvCxnSpPr>
          <p:nvPr/>
        </p:nvCxnSpPr>
        <p:spPr>
          <a:xfrm>
            <a:off x="5107693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E792962-1E02-FE49-9231-78C7117B0CC9}"/>
              </a:ext>
            </a:extLst>
          </p:cNvPr>
          <p:cNvCxnSpPr>
            <a:cxnSpLocks/>
          </p:cNvCxnSpPr>
          <p:nvPr/>
        </p:nvCxnSpPr>
        <p:spPr>
          <a:xfrm flipH="1">
            <a:off x="3258518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6ED77CB-DB76-3B43-8DCE-D574CB061A9F}"/>
              </a:ext>
            </a:extLst>
          </p:cNvPr>
          <p:cNvCxnSpPr>
            <a:cxnSpLocks/>
          </p:cNvCxnSpPr>
          <p:nvPr/>
        </p:nvCxnSpPr>
        <p:spPr>
          <a:xfrm flipH="1">
            <a:off x="3753817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2268EAD-FD83-2C48-8376-B5B510762079}"/>
              </a:ext>
            </a:extLst>
          </p:cNvPr>
          <p:cNvCxnSpPr>
            <a:cxnSpLocks/>
          </p:cNvCxnSpPr>
          <p:nvPr/>
        </p:nvCxnSpPr>
        <p:spPr>
          <a:xfrm flipH="1">
            <a:off x="4243629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5D92686-8A85-FD48-8AA6-8E3F65ACDC9E}"/>
              </a:ext>
            </a:extLst>
          </p:cNvPr>
          <p:cNvCxnSpPr>
            <a:cxnSpLocks/>
          </p:cNvCxnSpPr>
          <p:nvPr/>
        </p:nvCxnSpPr>
        <p:spPr>
          <a:xfrm flipH="1">
            <a:off x="4725302" y="259060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C9FFEEA-D1B1-B74C-BBCE-3343794CA872}"/>
              </a:ext>
            </a:extLst>
          </p:cNvPr>
          <p:cNvCxnSpPr>
            <a:cxnSpLocks/>
          </p:cNvCxnSpPr>
          <p:nvPr/>
        </p:nvCxnSpPr>
        <p:spPr>
          <a:xfrm>
            <a:off x="3170084" y="258614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7A334A8-48B9-A445-8E38-E5C6E4C59E06}"/>
              </a:ext>
            </a:extLst>
          </p:cNvPr>
          <p:cNvCxnSpPr>
            <a:cxnSpLocks/>
          </p:cNvCxnSpPr>
          <p:nvPr/>
        </p:nvCxnSpPr>
        <p:spPr>
          <a:xfrm>
            <a:off x="3670872" y="258614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A11558A-1DA7-7B4E-8510-A34CB85FFC68}"/>
              </a:ext>
            </a:extLst>
          </p:cNvPr>
          <p:cNvCxnSpPr>
            <a:cxnSpLocks/>
          </p:cNvCxnSpPr>
          <p:nvPr/>
        </p:nvCxnSpPr>
        <p:spPr>
          <a:xfrm>
            <a:off x="4173845" y="258614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A14BAEC-72C3-A44E-AB3A-5B66C19FECB7}"/>
              </a:ext>
            </a:extLst>
          </p:cNvPr>
          <p:cNvCxnSpPr>
            <a:cxnSpLocks/>
          </p:cNvCxnSpPr>
          <p:nvPr/>
        </p:nvCxnSpPr>
        <p:spPr>
          <a:xfrm>
            <a:off x="4667588" y="2585927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513D902-A4C3-A743-9D03-5D5FE4CA5955}"/>
              </a:ext>
            </a:extLst>
          </p:cNvPr>
          <p:cNvCxnSpPr>
            <a:cxnSpLocks/>
          </p:cNvCxnSpPr>
          <p:nvPr/>
        </p:nvCxnSpPr>
        <p:spPr>
          <a:xfrm>
            <a:off x="2645672" y="258512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3" name="Table 102">
            <a:extLst>
              <a:ext uri="{FF2B5EF4-FFF2-40B4-BE49-F238E27FC236}">
                <a16:creationId xmlns:a16="http://schemas.microsoft.com/office/drawing/2014/main" id="{AB53D15F-20D4-364E-B896-DAE7C5E92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699936"/>
              </p:ext>
            </p:extLst>
          </p:nvPr>
        </p:nvGraphicFramePr>
        <p:xfrm>
          <a:off x="2385027" y="384192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04" name="Table 103">
            <a:extLst>
              <a:ext uri="{FF2B5EF4-FFF2-40B4-BE49-F238E27FC236}">
                <a16:creationId xmlns:a16="http://schemas.microsoft.com/office/drawing/2014/main" id="{CBF84AE2-57AA-FC46-BAE8-E02B613CD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245872"/>
              </p:ext>
            </p:extLst>
          </p:nvPr>
        </p:nvGraphicFramePr>
        <p:xfrm>
          <a:off x="2385027" y="497922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858029B-C874-F84A-B5BB-48A305EBDD37}"/>
              </a:ext>
            </a:extLst>
          </p:cNvPr>
          <p:cNvCxnSpPr>
            <a:cxnSpLocks/>
          </p:cNvCxnSpPr>
          <p:nvPr/>
        </p:nvCxnSpPr>
        <p:spPr>
          <a:xfrm>
            <a:off x="26272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0C6EC40-D448-A04E-8E6E-361E37010FEF}"/>
              </a:ext>
            </a:extLst>
          </p:cNvPr>
          <p:cNvCxnSpPr>
            <a:cxnSpLocks/>
          </p:cNvCxnSpPr>
          <p:nvPr/>
        </p:nvCxnSpPr>
        <p:spPr>
          <a:xfrm>
            <a:off x="314160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37D96B8-62FE-664F-A6DD-07E5C78BAFFC}"/>
              </a:ext>
            </a:extLst>
          </p:cNvPr>
          <p:cNvCxnSpPr>
            <a:cxnSpLocks/>
          </p:cNvCxnSpPr>
          <p:nvPr/>
        </p:nvCxnSpPr>
        <p:spPr>
          <a:xfrm>
            <a:off x="36559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FB03177-A5A3-864B-B950-35CBDAF6EC26}"/>
              </a:ext>
            </a:extLst>
          </p:cNvPr>
          <p:cNvCxnSpPr>
            <a:cxnSpLocks/>
          </p:cNvCxnSpPr>
          <p:nvPr/>
        </p:nvCxnSpPr>
        <p:spPr>
          <a:xfrm>
            <a:off x="41512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66B22F2-73AA-8546-9165-BCFA778127EB}"/>
              </a:ext>
            </a:extLst>
          </p:cNvPr>
          <p:cNvCxnSpPr>
            <a:cxnSpLocks/>
          </p:cNvCxnSpPr>
          <p:nvPr/>
        </p:nvCxnSpPr>
        <p:spPr>
          <a:xfrm>
            <a:off x="46465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1F48535-0222-954A-A9BC-311630DD28EF}"/>
              </a:ext>
            </a:extLst>
          </p:cNvPr>
          <p:cNvCxnSpPr>
            <a:cxnSpLocks/>
          </p:cNvCxnSpPr>
          <p:nvPr/>
        </p:nvCxnSpPr>
        <p:spPr>
          <a:xfrm>
            <a:off x="5109177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7B45DEFF-A948-E745-9C47-FF265DF333CE}"/>
              </a:ext>
            </a:extLst>
          </p:cNvPr>
          <p:cNvSpPr txBox="1"/>
          <p:nvPr/>
        </p:nvSpPr>
        <p:spPr>
          <a:xfrm>
            <a:off x="2383543" y="134735"/>
            <a:ext cx="299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6D2C49-4E53-A64C-A535-D3951115FA8A}"/>
                  </a:ext>
                </a:extLst>
              </p:cNvPr>
              <p:cNvSpPr txBox="1"/>
              <p:nvPr/>
            </p:nvSpPr>
            <p:spPr>
              <a:xfrm>
                <a:off x="264403" y="2579497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6D2C49-4E53-A64C-A535-D3951115F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3" y="2579497"/>
                <a:ext cx="2228037" cy="523220"/>
              </a:xfrm>
              <a:prstGeom prst="rect">
                <a:avLst/>
              </a:prstGeom>
              <a:blipFill>
                <a:blip r:embed="rId3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0412D17-34F5-0344-AB83-044D9C0DB4A4}"/>
                  </a:ext>
                </a:extLst>
              </p:cNvPr>
              <p:cNvSpPr txBox="1"/>
              <p:nvPr/>
            </p:nvSpPr>
            <p:spPr>
              <a:xfrm>
                <a:off x="249413" y="4202455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1×</m:t>
                    </m:r>
                  </m:oMath>
                </a14:m>
                <a:r>
                  <a:rPr lang="en-US" sz="2800"/>
                  <a:t>1</a:t>
                </a: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0412D17-34F5-0344-AB83-044D9C0DB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13" y="4202455"/>
                <a:ext cx="2228037" cy="523220"/>
              </a:xfrm>
              <a:prstGeom prst="rect">
                <a:avLst/>
              </a:prstGeom>
              <a:blipFill>
                <a:blip r:embed="rId4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75C9295-0BD5-774B-87AC-F5416C182065}"/>
                  </a:ext>
                </a:extLst>
              </p:cNvPr>
              <p:cNvSpPr txBox="1"/>
              <p:nvPr/>
            </p:nvSpPr>
            <p:spPr>
              <a:xfrm>
                <a:off x="264403" y="962748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75C9295-0BD5-774B-87AC-F5416C182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3" y="962748"/>
                <a:ext cx="2228037" cy="523220"/>
              </a:xfrm>
              <a:prstGeom prst="rect">
                <a:avLst/>
              </a:prstGeom>
              <a:blipFill>
                <a:blip r:embed="rId5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6216FB6-2359-4847-AB88-88FF92500C20}"/>
              </a:ext>
            </a:extLst>
          </p:cNvPr>
          <p:cNvSpPr/>
          <p:nvPr/>
        </p:nvSpPr>
        <p:spPr>
          <a:xfrm>
            <a:off x="344774" y="134737"/>
            <a:ext cx="9584555" cy="5366904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8BF7CB9D-F036-454C-9CDF-48F36E5CF860}"/>
                  </a:ext>
                </a:extLst>
              </p:cNvPr>
              <p:cNvSpPr txBox="1"/>
              <p:nvPr/>
            </p:nvSpPr>
            <p:spPr>
              <a:xfrm>
                <a:off x="344774" y="5578161"/>
                <a:ext cx="9584555" cy="1135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FLOPs: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8BF7CB9D-F036-454C-9CDF-48F36E5CF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74" y="5578161"/>
                <a:ext cx="9584555" cy="1135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DDAD3CF6-D289-BC4A-B202-E1C382600599}"/>
              </a:ext>
            </a:extLst>
          </p:cNvPr>
          <p:cNvSpPr txBox="1"/>
          <p:nvPr/>
        </p:nvSpPr>
        <p:spPr>
          <a:xfrm>
            <a:off x="16319241" y="145706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74A17D5F-1C60-BE46-B684-417ABD2BE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30956"/>
              </p:ext>
            </p:extLst>
          </p:nvPr>
        </p:nvGraphicFramePr>
        <p:xfrm>
          <a:off x="16300145" y="54306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19" name="TextBox 118">
            <a:extLst>
              <a:ext uri="{FF2B5EF4-FFF2-40B4-BE49-F238E27FC236}">
                <a16:creationId xmlns:a16="http://schemas.microsoft.com/office/drawing/2014/main" id="{245B272A-C728-394C-BF89-105C2F05BDB4}"/>
              </a:ext>
            </a:extLst>
          </p:cNvPr>
          <p:cNvSpPr txBox="1"/>
          <p:nvPr/>
        </p:nvSpPr>
        <p:spPr>
          <a:xfrm>
            <a:off x="18603963" y="523837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Increase dimension by a factor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E4F9B94-773E-B041-9830-45472DD0B529}"/>
                  </a:ext>
                </a:extLst>
              </p:cNvPr>
              <p:cNvSpPr txBox="1"/>
              <p:nvPr/>
            </p:nvSpPr>
            <p:spPr>
              <a:xfrm>
                <a:off x="18759445" y="4188075"/>
                <a:ext cx="1814513" cy="1039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Decrease dimension by a factor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E4F9B94-773E-B041-9830-45472DD0B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9445" y="4188075"/>
                <a:ext cx="1814513" cy="1039195"/>
              </a:xfrm>
              <a:prstGeom prst="rect">
                <a:avLst/>
              </a:prstGeom>
              <a:blipFill>
                <a:blip r:embed="rId7"/>
                <a:stretch>
                  <a:fillRect t="-2410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468BA8D7-92E8-6741-9100-FDEE2E732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827729"/>
              </p:ext>
            </p:extLst>
          </p:nvPr>
        </p:nvGraphicFramePr>
        <p:xfrm>
          <a:off x="16342640" y="173253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22" name="Table 121">
            <a:extLst>
              <a:ext uri="{FF2B5EF4-FFF2-40B4-BE49-F238E27FC236}">
                <a16:creationId xmlns:a16="http://schemas.microsoft.com/office/drawing/2014/main" id="{12A9D792-8E11-2941-B1E7-6285663C2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352503"/>
              </p:ext>
            </p:extLst>
          </p:nvPr>
        </p:nvGraphicFramePr>
        <p:xfrm>
          <a:off x="16342640" y="220865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23" name="Table 122">
            <a:extLst>
              <a:ext uri="{FF2B5EF4-FFF2-40B4-BE49-F238E27FC236}">
                <a16:creationId xmlns:a16="http://schemas.microsoft.com/office/drawing/2014/main" id="{A7ADEED0-11AB-A745-9B44-6CF63ED5F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88022"/>
              </p:ext>
            </p:extLst>
          </p:nvPr>
        </p:nvGraphicFramePr>
        <p:xfrm>
          <a:off x="16342640" y="336069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88D6FBCA-CB63-904E-B050-6118347EDE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016455"/>
              </p:ext>
            </p:extLst>
          </p:nvPr>
        </p:nvGraphicFramePr>
        <p:xfrm>
          <a:off x="16342640" y="384240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25" name="Table 124">
            <a:extLst>
              <a:ext uri="{FF2B5EF4-FFF2-40B4-BE49-F238E27FC236}">
                <a16:creationId xmlns:a16="http://schemas.microsoft.com/office/drawing/2014/main" id="{81F3CA28-58D9-BF4E-A6BB-A84D490F0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927657"/>
              </p:ext>
            </p:extLst>
          </p:nvPr>
        </p:nvGraphicFramePr>
        <p:xfrm>
          <a:off x="16366172" y="502891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A7938F2-0000-AC41-998E-7EA0AD028420}"/>
              </a:ext>
            </a:extLst>
          </p:cNvPr>
          <p:cNvCxnSpPr>
            <a:cxnSpLocks/>
          </p:cNvCxnSpPr>
          <p:nvPr/>
        </p:nvCxnSpPr>
        <p:spPr>
          <a:xfrm>
            <a:off x="17565136" y="92700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BD6C7C35-AC4E-E842-AEEE-6851EA4FCEC7}"/>
              </a:ext>
            </a:extLst>
          </p:cNvPr>
          <p:cNvCxnSpPr>
            <a:cxnSpLocks/>
          </p:cNvCxnSpPr>
          <p:nvPr/>
        </p:nvCxnSpPr>
        <p:spPr>
          <a:xfrm flipH="1">
            <a:off x="17058463" y="927005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D30540B-3FBF-1A45-A838-9DE44439EF51}"/>
              </a:ext>
            </a:extLst>
          </p:cNvPr>
          <p:cNvCxnSpPr>
            <a:cxnSpLocks/>
          </p:cNvCxnSpPr>
          <p:nvPr/>
        </p:nvCxnSpPr>
        <p:spPr>
          <a:xfrm>
            <a:off x="17576459" y="927005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A524A956-BD40-394D-B13E-EAD561C41944}"/>
              </a:ext>
            </a:extLst>
          </p:cNvPr>
          <p:cNvCxnSpPr>
            <a:cxnSpLocks/>
          </p:cNvCxnSpPr>
          <p:nvPr/>
        </p:nvCxnSpPr>
        <p:spPr>
          <a:xfrm flipH="1">
            <a:off x="16556000" y="927659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4430B17-C1D6-F047-A7C4-3E59EF36F819}"/>
              </a:ext>
            </a:extLst>
          </p:cNvPr>
          <p:cNvCxnSpPr>
            <a:cxnSpLocks/>
          </p:cNvCxnSpPr>
          <p:nvPr/>
        </p:nvCxnSpPr>
        <p:spPr>
          <a:xfrm>
            <a:off x="18061360" y="92792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EE7B70F-36B4-6D4E-8A99-0C1DD3A33ACB}"/>
              </a:ext>
            </a:extLst>
          </p:cNvPr>
          <p:cNvCxnSpPr>
            <a:cxnSpLocks/>
          </p:cNvCxnSpPr>
          <p:nvPr/>
        </p:nvCxnSpPr>
        <p:spPr>
          <a:xfrm flipH="1">
            <a:off x="16559352" y="941730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0411099-022C-114F-9399-0744E7B8BCE0}"/>
              </a:ext>
            </a:extLst>
          </p:cNvPr>
          <p:cNvCxnSpPr>
            <a:cxnSpLocks/>
          </p:cNvCxnSpPr>
          <p:nvPr/>
        </p:nvCxnSpPr>
        <p:spPr>
          <a:xfrm flipH="1">
            <a:off x="17067375" y="935280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AFF31FC-3549-2946-8FA3-F5CB4A8B9A60}"/>
              </a:ext>
            </a:extLst>
          </p:cNvPr>
          <p:cNvCxnSpPr>
            <a:cxnSpLocks/>
          </p:cNvCxnSpPr>
          <p:nvPr/>
        </p:nvCxnSpPr>
        <p:spPr>
          <a:xfrm flipH="1">
            <a:off x="17570938" y="937031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E8CB865-AE7C-C44F-BEBF-7CF743EB20DA}"/>
              </a:ext>
            </a:extLst>
          </p:cNvPr>
          <p:cNvCxnSpPr>
            <a:cxnSpLocks/>
          </p:cNvCxnSpPr>
          <p:nvPr/>
        </p:nvCxnSpPr>
        <p:spPr>
          <a:xfrm>
            <a:off x="18067012" y="941557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2A99425-B179-624D-B102-18537F52D8A6}"/>
              </a:ext>
            </a:extLst>
          </p:cNvPr>
          <p:cNvCxnSpPr>
            <a:cxnSpLocks/>
          </p:cNvCxnSpPr>
          <p:nvPr/>
        </p:nvCxnSpPr>
        <p:spPr>
          <a:xfrm>
            <a:off x="17567261" y="941730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A9084FB-D480-244C-8BE0-F4D21C5DE9B7}"/>
              </a:ext>
            </a:extLst>
          </p:cNvPr>
          <p:cNvCxnSpPr>
            <a:cxnSpLocks/>
          </p:cNvCxnSpPr>
          <p:nvPr/>
        </p:nvCxnSpPr>
        <p:spPr>
          <a:xfrm>
            <a:off x="18060435" y="945205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8489EB04-6A63-C940-B762-A14985932DD5}"/>
              </a:ext>
            </a:extLst>
          </p:cNvPr>
          <p:cNvCxnSpPr>
            <a:cxnSpLocks/>
          </p:cNvCxnSpPr>
          <p:nvPr/>
        </p:nvCxnSpPr>
        <p:spPr>
          <a:xfrm>
            <a:off x="17573635" y="940740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E1F1C065-D7C0-9F4F-B8FF-F3CA48A637C5}"/>
              </a:ext>
            </a:extLst>
          </p:cNvPr>
          <p:cNvCxnSpPr>
            <a:cxnSpLocks/>
          </p:cNvCxnSpPr>
          <p:nvPr/>
        </p:nvCxnSpPr>
        <p:spPr>
          <a:xfrm>
            <a:off x="17612471" y="423245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71B7F244-CF0E-0D42-8080-CF6481D45206}"/>
              </a:ext>
            </a:extLst>
          </p:cNvPr>
          <p:cNvCxnSpPr>
            <a:cxnSpLocks/>
          </p:cNvCxnSpPr>
          <p:nvPr/>
        </p:nvCxnSpPr>
        <p:spPr>
          <a:xfrm flipH="1">
            <a:off x="18101483" y="4241700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DC794AE5-A156-7640-909D-355B96A04EC8}"/>
              </a:ext>
            </a:extLst>
          </p:cNvPr>
          <p:cNvCxnSpPr>
            <a:cxnSpLocks/>
          </p:cNvCxnSpPr>
          <p:nvPr/>
        </p:nvCxnSpPr>
        <p:spPr>
          <a:xfrm>
            <a:off x="17623794" y="4232456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584001D-62C5-A94C-84A5-889C23D910EC}"/>
              </a:ext>
            </a:extLst>
          </p:cNvPr>
          <p:cNvCxnSpPr>
            <a:cxnSpLocks/>
          </p:cNvCxnSpPr>
          <p:nvPr/>
        </p:nvCxnSpPr>
        <p:spPr>
          <a:xfrm>
            <a:off x="16619329" y="4249775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D26EF9C-8D9B-8748-A87A-5A6FDE9CDADA}"/>
              </a:ext>
            </a:extLst>
          </p:cNvPr>
          <p:cNvCxnSpPr>
            <a:cxnSpLocks/>
          </p:cNvCxnSpPr>
          <p:nvPr/>
        </p:nvCxnSpPr>
        <p:spPr>
          <a:xfrm>
            <a:off x="16619330" y="4249775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DA5ED4B-015D-C04B-BC9B-91F9D93AEEB9}"/>
              </a:ext>
            </a:extLst>
          </p:cNvPr>
          <p:cNvCxnSpPr>
            <a:cxnSpLocks/>
          </p:cNvCxnSpPr>
          <p:nvPr/>
        </p:nvCxnSpPr>
        <p:spPr>
          <a:xfrm>
            <a:off x="18108695" y="4233371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C3CBCF0A-8A84-4440-BAE7-8501661D6F14}"/>
              </a:ext>
            </a:extLst>
          </p:cNvPr>
          <p:cNvCxnSpPr>
            <a:cxnSpLocks/>
          </p:cNvCxnSpPr>
          <p:nvPr/>
        </p:nvCxnSpPr>
        <p:spPr>
          <a:xfrm>
            <a:off x="17110091" y="4227664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483A74C5-F664-C548-A5E2-EFE22CB6602B}"/>
              </a:ext>
            </a:extLst>
          </p:cNvPr>
          <p:cNvCxnSpPr>
            <a:cxnSpLocks/>
          </p:cNvCxnSpPr>
          <p:nvPr/>
        </p:nvCxnSpPr>
        <p:spPr>
          <a:xfrm flipH="1">
            <a:off x="17619555" y="4239694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CA83CAC-4996-6140-A911-1B7F57133490}"/>
              </a:ext>
            </a:extLst>
          </p:cNvPr>
          <p:cNvCxnSpPr>
            <a:cxnSpLocks/>
          </p:cNvCxnSpPr>
          <p:nvPr/>
        </p:nvCxnSpPr>
        <p:spPr>
          <a:xfrm flipH="1">
            <a:off x="17618273" y="4242482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AB7936C7-320B-F44C-BA0B-5EFCE729A2A6}"/>
              </a:ext>
            </a:extLst>
          </p:cNvPr>
          <p:cNvCxnSpPr>
            <a:cxnSpLocks/>
          </p:cNvCxnSpPr>
          <p:nvPr/>
        </p:nvCxnSpPr>
        <p:spPr>
          <a:xfrm flipH="1">
            <a:off x="17614253" y="4241700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24FACD-1387-8C48-B99A-232E369AC731}"/>
              </a:ext>
            </a:extLst>
          </p:cNvPr>
          <p:cNvCxnSpPr>
            <a:cxnSpLocks/>
          </p:cNvCxnSpPr>
          <p:nvPr/>
        </p:nvCxnSpPr>
        <p:spPr>
          <a:xfrm>
            <a:off x="17115910" y="4240597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03B41E42-1E98-4548-A742-801995C15E73}"/>
              </a:ext>
            </a:extLst>
          </p:cNvPr>
          <p:cNvCxnSpPr>
            <a:cxnSpLocks/>
          </p:cNvCxnSpPr>
          <p:nvPr/>
        </p:nvCxnSpPr>
        <p:spPr>
          <a:xfrm flipH="1">
            <a:off x="18116667" y="4247181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C7DC16E8-8F23-F848-838C-C1A8FC0D8B7E}"/>
              </a:ext>
            </a:extLst>
          </p:cNvPr>
          <p:cNvCxnSpPr>
            <a:cxnSpLocks/>
          </p:cNvCxnSpPr>
          <p:nvPr/>
        </p:nvCxnSpPr>
        <p:spPr>
          <a:xfrm>
            <a:off x="16609070" y="25946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9455E0D6-59CD-6547-8D4D-827C2DA0FE60}"/>
              </a:ext>
            </a:extLst>
          </p:cNvPr>
          <p:cNvCxnSpPr>
            <a:cxnSpLocks/>
          </p:cNvCxnSpPr>
          <p:nvPr/>
        </p:nvCxnSpPr>
        <p:spPr>
          <a:xfrm>
            <a:off x="17123420" y="25946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514FFF79-1F29-2541-85FE-7F1E60A68A7F}"/>
              </a:ext>
            </a:extLst>
          </p:cNvPr>
          <p:cNvCxnSpPr>
            <a:cxnSpLocks/>
          </p:cNvCxnSpPr>
          <p:nvPr/>
        </p:nvCxnSpPr>
        <p:spPr>
          <a:xfrm>
            <a:off x="17637770" y="25946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986AB31-10F5-6C41-B8DC-AA854C84EB98}"/>
              </a:ext>
            </a:extLst>
          </p:cNvPr>
          <p:cNvCxnSpPr>
            <a:cxnSpLocks/>
          </p:cNvCxnSpPr>
          <p:nvPr/>
        </p:nvCxnSpPr>
        <p:spPr>
          <a:xfrm>
            <a:off x="18133070" y="25946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AA9B532B-2383-0048-8E22-3CCD2BAA3D0F}"/>
              </a:ext>
            </a:extLst>
          </p:cNvPr>
          <p:cNvCxnSpPr>
            <a:cxnSpLocks/>
          </p:cNvCxnSpPr>
          <p:nvPr/>
        </p:nvCxnSpPr>
        <p:spPr>
          <a:xfrm>
            <a:off x="18628370" y="25946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9DDC0F21-BFB4-4741-BA52-77253695362C}"/>
              </a:ext>
            </a:extLst>
          </p:cNvPr>
          <p:cNvCxnSpPr>
            <a:cxnSpLocks/>
          </p:cNvCxnSpPr>
          <p:nvPr/>
        </p:nvCxnSpPr>
        <p:spPr>
          <a:xfrm>
            <a:off x="19090994" y="25946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733DEA5C-57C1-3541-9F5B-C7E7F9507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846185"/>
              </p:ext>
            </p:extLst>
          </p:nvPr>
        </p:nvGraphicFramePr>
        <p:xfrm>
          <a:off x="13163526" y="61466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57" name="Table 156">
            <a:extLst>
              <a:ext uri="{FF2B5EF4-FFF2-40B4-BE49-F238E27FC236}">
                <a16:creationId xmlns:a16="http://schemas.microsoft.com/office/drawing/2014/main" id="{B6D3A4CE-CAFA-EC42-BC06-C2A05FF8F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58231"/>
              </p:ext>
            </p:extLst>
          </p:nvPr>
        </p:nvGraphicFramePr>
        <p:xfrm>
          <a:off x="13163526" y="175196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E1E56D0-88D2-394C-88C3-993C40918640}"/>
              </a:ext>
            </a:extLst>
          </p:cNvPr>
          <p:cNvCxnSpPr>
            <a:cxnSpLocks/>
          </p:cNvCxnSpPr>
          <p:nvPr/>
        </p:nvCxnSpPr>
        <p:spPr>
          <a:xfrm>
            <a:off x="13405752" y="98550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446B8878-AE80-D740-879D-8FC1828B921C}"/>
              </a:ext>
            </a:extLst>
          </p:cNvPr>
          <p:cNvCxnSpPr>
            <a:cxnSpLocks/>
          </p:cNvCxnSpPr>
          <p:nvPr/>
        </p:nvCxnSpPr>
        <p:spPr>
          <a:xfrm>
            <a:off x="13920102" y="98550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F1F2588-21A4-5D40-A386-6CD3E6B07EF5}"/>
              </a:ext>
            </a:extLst>
          </p:cNvPr>
          <p:cNvCxnSpPr>
            <a:cxnSpLocks/>
          </p:cNvCxnSpPr>
          <p:nvPr/>
        </p:nvCxnSpPr>
        <p:spPr>
          <a:xfrm>
            <a:off x="14434452" y="98550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E28932E-C66D-DC44-88E4-1559FCDF7EE4}"/>
              </a:ext>
            </a:extLst>
          </p:cNvPr>
          <p:cNvCxnSpPr>
            <a:cxnSpLocks/>
          </p:cNvCxnSpPr>
          <p:nvPr/>
        </p:nvCxnSpPr>
        <p:spPr>
          <a:xfrm>
            <a:off x="14929752" y="98550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3D075B4-D5E6-2D4B-928B-032DF46A2FFD}"/>
              </a:ext>
            </a:extLst>
          </p:cNvPr>
          <p:cNvCxnSpPr>
            <a:cxnSpLocks/>
          </p:cNvCxnSpPr>
          <p:nvPr/>
        </p:nvCxnSpPr>
        <p:spPr>
          <a:xfrm>
            <a:off x="15425052" y="98550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73A2FDE-C160-2242-A97A-35B72254F4D1}"/>
              </a:ext>
            </a:extLst>
          </p:cNvPr>
          <p:cNvCxnSpPr>
            <a:cxnSpLocks/>
          </p:cNvCxnSpPr>
          <p:nvPr/>
        </p:nvCxnSpPr>
        <p:spPr>
          <a:xfrm>
            <a:off x="15887676" y="98550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4" name="Table 163">
            <a:extLst>
              <a:ext uri="{FF2B5EF4-FFF2-40B4-BE49-F238E27FC236}">
                <a16:creationId xmlns:a16="http://schemas.microsoft.com/office/drawing/2014/main" id="{8770F659-9FB0-A74E-B7F1-C8A97254F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852164"/>
              </p:ext>
            </p:extLst>
          </p:nvPr>
        </p:nvGraphicFramePr>
        <p:xfrm>
          <a:off x="13163526" y="222808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65" name="Table 164">
            <a:extLst>
              <a:ext uri="{FF2B5EF4-FFF2-40B4-BE49-F238E27FC236}">
                <a16:creationId xmlns:a16="http://schemas.microsoft.com/office/drawing/2014/main" id="{87F2CFF1-D94F-924F-819B-561E0A6D0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52158"/>
              </p:ext>
            </p:extLst>
          </p:nvPr>
        </p:nvGraphicFramePr>
        <p:xfrm>
          <a:off x="13163526" y="336538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4324440-1653-C148-B22A-D368DE9935F8}"/>
              </a:ext>
            </a:extLst>
          </p:cNvPr>
          <p:cNvCxnSpPr>
            <a:cxnSpLocks/>
          </p:cNvCxnSpPr>
          <p:nvPr/>
        </p:nvCxnSpPr>
        <p:spPr>
          <a:xfrm>
            <a:off x="13405752" y="25989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35635BAB-987F-594F-BD49-03DD5B507A88}"/>
              </a:ext>
            </a:extLst>
          </p:cNvPr>
          <p:cNvCxnSpPr>
            <a:cxnSpLocks/>
          </p:cNvCxnSpPr>
          <p:nvPr/>
        </p:nvCxnSpPr>
        <p:spPr>
          <a:xfrm flipH="1">
            <a:off x="13524152" y="259892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20DCF25-4AAA-0D40-8418-1DE5F5EBD2F6}"/>
              </a:ext>
            </a:extLst>
          </p:cNvPr>
          <p:cNvCxnSpPr>
            <a:cxnSpLocks/>
          </p:cNvCxnSpPr>
          <p:nvPr/>
        </p:nvCxnSpPr>
        <p:spPr>
          <a:xfrm>
            <a:off x="13920102" y="25989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C75E62E9-052A-6543-BE94-67227ECDF4F9}"/>
              </a:ext>
            </a:extLst>
          </p:cNvPr>
          <p:cNvCxnSpPr>
            <a:cxnSpLocks/>
          </p:cNvCxnSpPr>
          <p:nvPr/>
        </p:nvCxnSpPr>
        <p:spPr>
          <a:xfrm>
            <a:off x="14434452" y="25989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53D8E24-D923-8844-A58E-0084902766D3}"/>
              </a:ext>
            </a:extLst>
          </p:cNvPr>
          <p:cNvCxnSpPr>
            <a:cxnSpLocks/>
          </p:cNvCxnSpPr>
          <p:nvPr/>
        </p:nvCxnSpPr>
        <p:spPr>
          <a:xfrm>
            <a:off x="14929752" y="25989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CD8960F-B473-FC40-B2C3-44950EB52EAC}"/>
              </a:ext>
            </a:extLst>
          </p:cNvPr>
          <p:cNvCxnSpPr>
            <a:cxnSpLocks/>
          </p:cNvCxnSpPr>
          <p:nvPr/>
        </p:nvCxnSpPr>
        <p:spPr>
          <a:xfrm>
            <a:off x="15425052" y="25989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04A33890-CDBF-DD45-BF2E-52CA2083FDF9}"/>
              </a:ext>
            </a:extLst>
          </p:cNvPr>
          <p:cNvCxnSpPr>
            <a:cxnSpLocks/>
          </p:cNvCxnSpPr>
          <p:nvPr/>
        </p:nvCxnSpPr>
        <p:spPr>
          <a:xfrm>
            <a:off x="15887676" y="25989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C75ECDA5-98B5-0A42-BF5A-BF5269090EC6}"/>
              </a:ext>
            </a:extLst>
          </p:cNvPr>
          <p:cNvCxnSpPr>
            <a:cxnSpLocks/>
          </p:cNvCxnSpPr>
          <p:nvPr/>
        </p:nvCxnSpPr>
        <p:spPr>
          <a:xfrm flipH="1">
            <a:off x="14038501" y="259892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BB21964-0D65-FB49-97EA-8A29EFDAF945}"/>
              </a:ext>
            </a:extLst>
          </p:cNvPr>
          <p:cNvCxnSpPr>
            <a:cxnSpLocks/>
          </p:cNvCxnSpPr>
          <p:nvPr/>
        </p:nvCxnSpPr>
        <p:spPr>
          <a:xfrm flipH="1">
            <a:off x="14533800" y="259892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44D04480-4206-5F4F-895D-024787D8DC56}"/>
              </a:ext>
            </a:extLst>
          </p:cNvPr>
          <p:cNvCxnSpPr>
            <a:cxnSpLocks/>
          </p:cNvCxnSpPr>
          <p:nvPr/>
        </p:nvCxnSpPr>
        <p:spPr>
          <a:xfrm flipH="1">
            <a:off x="15023612" y="259892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54B44E0A-5299-2740-8BD0-ABDAA2D95142}"/>
              </a:ext>
            </a:extLst>
          </p:cNvPr>
          <p:cNvCxnSpPr>
            <a:cxnSpLocks/>
          </p:cNvCxnSpPr>
          <p:nvPr/>
        </p:nvCxnSpPr>
        <p:spPr>
          <a:xfrm flipH="1">
            <a:off x="15505285" y="260338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60245974-A33A-194C-8EBD-14F70EC16F1E}"/>
              </a:ext>
            </a:extLst>
          </p:cNvPr>
          <p:cNvCxnSpPr>
            <a:cxnSpLocks/>
          </p:cNvCxnSpPr>
          <p:nvPr/>
        </p:nvCxnSpPr>
        <p:spPr>
          <a:xfrm>
            <a:off x="13950067" y="259892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0C1261EF-6529-7147-8FDB-9D510FF68265}"/>
              </a:ext>
            </a:extLst>
          </p:cNvPr>
          <p:cNvCxnSpPr>
            <a:cxnSpLocks/>
          </p:cNvCxnSpPr>
          <p:nvPr/>
        </p:nvCxnSpPr>
        <p:spPr>
          <a:xfrm>
            <a:off x="14450855" y="259892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596F475A-9852-4846-AE7B-C82B7BA6427C}"/>
              </a:ext>
            </a:extLst>
          </p:cNvPr>
          <p:cNvCxnSpPr>
            <a:cxnSpLocks/>
          </p:cNvCxnSpPr>
          <p:nvPr/>
        </p:nvCxnSpPr>
        <p:spPr>
          <a:xfrm>
            <a:off x="14953828" y="259892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6753B7F5-CF0C-F740-9DB4-6CE4BE6A75E3}"/>
              </a:ext>
            </a:extLst>
          </p:cNvPr>
          <p:cNvCxnSpPr>
            <a:cxnSpLocks/>
          </p:cNvCxnSpPr>
          <p:nvPr/>
        </p:nvCxnSpPr>
        <p:spPr>
          <a:xfrm>
            <a:off x="15447571" y="2598707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A32C8EA-B059-FB43-B90F-3B9C94592F44}"/>
              </a:ext>
            </a:extLst>
          </p:cNvPr>
          <p:cNvCxnSpPr>
            <a:cxnSpLocks/>
          </p:cNvCxnSpPr>
          <p:nvPr/>
        </p:nvCxnSpPr>
        <p:spPr>
          <a:xfrm>
            <a:off x="13425655" y="259790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2" name="Table 181">
            <a:extLst>
              <a:ext uri="{FF2B5EF4-FFF2-40B4-BE49-F238E27FC236}">
                <a16:creationId xmlns:a16="http://schemas.microsoft.com/office/drawing/2014/main" id="{4B132673-5829-F048-898B-FE1463785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355836"/>
              </p:ext>
            </p:extLst>
          </p:nvPr>
        </p:nvGraphicFramePr>
        <p:xfrm>
          <a:off x="13165010" y="385470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887879EC-04E1-6A44-8A7C-68BB921CE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262143"/>
              </p:ext>
            </p:extLst>
          </p:nvPr>
        </p:nvGraphicFramePr>
        <p:xfrm>
          <a:off x="13165010" y="499200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C7E2108D-EE71-454F-ADAA-8A25F4478810}"/>
              </a:ext>
            </a:extLst>
          </p:cNvPr>
          <p:cNvCxnSpPr>
            <a:cxnSpLocks/>
          </p:cNvCxnSpPr>
          <p:nvPr/>
        </p:nvCxnSpPr>
        <p:spPr>
          <a:xfrm>
            <a:off x="13407236" y="422554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C0ECCCCF-404B-D744-A94A-F893B00217A8}"/>
              </a:ext>
            </a:extLst>
          </p:cNvPr>
          <p:cNvCxnSpPr>
            <a:cxnSpLocks/>
          </p:cNvCxnSpPr>
          <p:nvPr/>
        </p:nvCxnSpPr>
        <p:spPr>
          <a:xfrm>
            <a:off x="13921586" y="422554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B6CF243B-FAF3-5F42-854F-5B7DAD0AA31A}"/>
              </a:ext>
            </a:extLst>
          </p:cNvPr>
          <p:cNvCxnSpPr>
            <a:cxnSpLocks/>
          </p:cNvCxnSpPr>
          <p:nvPr/>
        </p:nvCxnSpPr>
        <p:spPr>
          <a:xfrm>
            <a:off x="14435936" y="422554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87D0DBCD-5636-5847-A41F-F89F4EF7F336}"/>
              </a:ext>
            </a:extLst>
          </p:cNvPr>
          <p:cNvCxnSpPr>
            <a:cxnSpLocks/>
          </p:cNvCxnSpPr>
          <p:nvPr/>
        </p:nvCxnSpPr>
        <p:spPr>
          <a:xfrm>
            <a:off x="14931236" y="422554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F261792-79FE-C344-9274-9408E69F8B29}"/>
              </a:ext>
            </a:extLst>
          </p:cNvPr>
          <p:cNvCxnSpPr>
            <a:cxnSpLocks/>
          </p:cNvCxnSpPr>
          <p:nvPr/>
        </p:nvCxnSpPr>
        <p:spPr>
          <a:xfrm>
            <a:off x="15426536" y="422554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F130B53F-EADE-4949-A8F9-0D171D794766}"/>
              </a:ext>
            </a:extLst>
          </p:cNvPr>
          <p:cNvCxnSpPr>
            <a:cxnSpLocks/>
          </p:cNvCxnSpPr>
          <p:nvPr/>
        </p:nvCxnSpPr>
        <p:spPr>
          <a:xfrm>
            <a:off x="15889160" y="422554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021ABABE-622F-1947-AD7D-8C24A5BA5F49}"/>
              </a:ext>
            </a:extLst>
          </p:cNvPr>
          <p:cNvSpPr txBox="1"/>
          <p:nvPr/>
        </p:nvSpPr>
        <p:spPr>
          <a:xfrm>
            <a:off x="13163526" y="147515"/>
            <a:ext cx="299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52B814A-0CEB-704D-81AF-199E481A4CD7}"/>
                  </a:ext>
                </a:extLst>
              </p:cNvPr>
              <p:cNvSpPr txBox="1"/>
              <p:nvPr/>
            </p:nvSpPr>
            <p:spPr>
              <a:xfrm>
                <a:off x="11030885" y="2369637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DepthwiseConv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52B814A-0CEB-704D-81AF-199E481A4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885" y="2369637"/>
                <a:ext cx="2228037" cy="954107"/>
              </a:xfrm>
              <a:prstGeom prst="rect">
                <a:avLst/>
              </a:prstGeom>
              <a:blipFill>
                <a:blip r:embed="rId8"/>
                <a:stretch>
                  <a:fillRect l="-2273" t="-6579" r="-2273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F3AB2F12-0426-1C4B-A799-FCBE510F66BE}"/>
                  </a:ext>
                </a:extLst>
              </p:cNvPr>
              <p:cNvSpPr txBox="1"/>
              <p:nvPr/>
            </p:nvSpPr>
            <p:spPr>
              <a:xfrm>
                <a:off x="11030885" y="4202455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1×</m:t>
                    </m:r>
                  </m:oMath>
                </a14:m>
                <a:r>
                  <a:rPr lang="en-US" sz="2800"/>
                  <a:t>1</a:t>
                </a:r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F3AB2F12-0426-1C4B-A799-FCBE510F6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885" y="4202455"/>
                <a:ext cx="2228037" cy="523220"/>
              </a:xfrm>
              <a:prstGeom prst="rect">
                <a:avLst/>
              </a:prstGeom>
              <a:blipFill>
                <a:blip r:embed="rId9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28FB38F4-C168-ED4B-BF1E-1B8FC66A4A13}"/>
                  </a:ext>
                </a:extLst>
              </p:cNvPr>
              <p:cNvSpPr txBox="1"/>
              <p:nvPr/>
            </p:nvSpPr>
            <p:spPr>
              <a:xfrm>
                <a:off x="11045875" y="962748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28FB38F4-C168-ED4B-BF1E-1B8FC66A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875" y="962748"/>
                <a:ext cx="2228037" cy="523220"/>
              </a:xfrm>
              <a:prstGeom prst="rect">
                <a:avLst/>
              </a:prstGeom>
              <a:blipFill>
                <a:blip r:embed="rId5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6907523B-A04F-174D-AADD-9A4B505A4230}"/>
              </a:ext>
            </a:extLst>
          </p:cNvPr>
          <p:cNvSpPr/>
          <p:nvPr/>
        </p:nvSpPr>
        <p:spPr>
          <a:xfrm>
            <a:off x="11023443" y="134737"/>
            <a:ext cx="9584555" cy="5366904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1238B7C-050D-1A44-B5DB-BA180160FEF4}"/>
                  </a:ext>
                </a:extLst>
              </p:cNvPr>
              <p:cNvSpPr txBox="1"/>
              <p:nvPr/>
            </p:nvSpPr>
            <p:spPr>
              <a:xfrm>
                <a:off x="10989403" y="5578161"/>
                <a:ext cx="9584555" cy="857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FLOPs: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×6+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×6×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×1+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×6×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6(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1238B7C-050D-1A44-B5DB-BA180160F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9403" y="5578161"/>
                <a:ext cx="9584555" cy="857479"/>
              </a:xfrm>
              <a:prstGeom prst="rect">
                <a:avLst/>
              </a:prstGeom>
              <a:blipFill>
                <a:blip r:embed="rId10"/>
                <a:stretch>
                  <a:fillRect t="-289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TextBox 195">
            <a:extLst>
              <a:ext uri="{FF2B5EF4-FFF2-40B4-BE49-F238E27FC236}">
                <a16:creationId xmlns:a16="http://schemas.microsoft.com/office/drawing/2014/main" id="{C66CD027-8A17-2A42-919F-A46045363D54}"/>
              </a:ext>
            </a:extLst>
          </p:cNvPr>
          <p:cNvSpPr txBox="1"/>
          <p:nvPr/>
        </p:nvSpPr>
        <p:spPr>
          <a:xfrm>
            <a:off x="130382" y="219709"/>
            <a:ext cx="1881298" cy="646331"/>
          </a:xfrm>
          <a:prstGeom prst="rect">
            <a:avLst/>
          </a:prstGeom>
          <a:solidFill>
            <a:srgbClr val="7A8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ResNet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BD35F0F0-11C7-304E-B21E-FAE57313C713}"/>
              </a:ext>
            </a:extLst>
          </p:cNvPr>
          <p:cNvSpPr txBox="1"/>
          <p:nvPr/>
        </p:nvSpPr>
        <p:spPr>
          <a:xfrm>
            <a:off x="10166527" y="219899"/>
            <a:ext cx="2785240" cy="646331"/>
          </a:xfrm>
          <a:prstGeom prst="rect">
            <a:avLst/>
          </a:prstGeom>
          <a:solidFill>
            <a:srgbClr val="7A8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MobileNet v2</a:t>
            </a:r>
          </a:p>
        </p:txBody>
      </p:sp>
    </p:spTree>
    <p:extLst>
      <p:ext uri="{BB962C8B-B14F-4D97-AF65-F5344CB8AC3E}">
        <p14:creationId xmlns:p14="http://schemas.microsoft.com/office/powerpoint/2010/main" val="577776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05E8A-9974-CF49-AFCC-0C4C831C9994}"/>
                  </a:ext>
                </a:extLst>
              </p:cNvPr>
              <p:cNvSpPr txBox="1"/>
              <p:nvPr/>
            </p:nvSpPr>
            <p:spPr>
              <a:xfrm>
                <a:off x="1283677" y="4286712"/>
                <a:ext cx="94930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FLOPs DepthwiseConv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en-US" sz="2400"/>
                  <a:t>+Conv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/>
                  <a:t>:</a:t>
                </a:r>
              </a:p>
              <a:p>
                <a:pPr algn="ctr"/>
                <a:r>
                  <a:rPr lang="en-US" sz="240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×1+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𝑊𝐻𝑁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1 ×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(9+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05E8A-9974-CF49-AFCC-0C4C831C9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677" y="4286712"/>
                <a:ext cx="9493066" cy="830997"/>
              </a:xfrm>
              <a:prstGeom prst="rect">
                <a:avLst/>
              </a:prstGeom>
              <a:blipFill>
                <a:blip r:embed="rId2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B49B6-AA32-E244-9664-114E43096B74}"/>
                  </a:ext>
                </a:extLst>
              </p:cNvPr>
              <p:cNvSpPr txBox="1"/>
              <p:nvPr/>
            </p:nvSpPr>
            <p:spPr>
              <a:xfrm>
                <a:off x="1862981" y="911621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Depthwise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B49B6-AA32-E244-9664-114E4309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981" y="911621"/>
                <a:ext cx="2228037" cy="954107"/>
              </a:xfrm>
              <a:prstGeom prst="rect">
                <a:avLst/>
              </a:prstGeom>
              <a:blipFill>
                <a:blip r:embed="rId3"/>
                <a:stretch>
                  <a:fillRect t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E3DF7E8-6ED7-AB48-BACC-3F9BE7247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157489"/>
              </p:ext>
            </p:extLst>
          </p:nvPr>
        </p:nvGraphicFramePr>
        <p:xfrm>
          <a:off x="4040785" y="72380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3241C86-9E63-B448-BCB2-FBEE4A802C68}"/>
              </a:ext>
            </a:extLst>
          </p:cNvPr>
          <p:cNvSpPr txBox="1"/>
          <p:nvPr/>
        </p:nvSpPr>
        <p:spPr>
          <a:xfrm>
            <a:off x="4378261" y="281360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749F2DF-ACA3-AA43-861C-F9B4F7FB2F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24375"/>
              </p:ext>
            </p:extLst>
          </p:nvPr>
        </p:nvGraphicFramePr>
        <p:xfrm>
          <a:off x="4040785" y="186111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419E0B-17F8-A74B-A650-B6ABCC1AA1DA}"/>
              </a:ext>
            </a:extLst>
          </p:cNvPr>
          <p:cNvCxnSpPr>
            <a:cxnSpLocks/>
          </p:cNvCxnSpPr>
          <p:nvPr/>
        </p:nvCxnSpPr>
        <p:spPr>
          <a:xfrm>
            <a:off x="4283011" y="109464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50974F-C63A-304B-BDD7-E47F5F4E06C8}"/>
              </a:ext>
            </a:extLst>
          </p:cNvPr>
          <p:cNvCxnSpPr>
            <a:cxnSpLocks/>
          </p:cNvCxnSpPr>
          <p:nvPr/>
        </p:nvCxnSpPr>
        <p:spPr>
          <a:xfrm flipH="1">
            <a:off x="4401411" y="109464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03793B-18C7-E64A-A202-988CBEC5D51E}"/>
              </a:ext>
            </a:extLst>
          </p:cNvPr>
          <p:cNvCxnSpPr>
            <a:cxnSpLocks/>
          </p:cNvCxnSpPr>
          <p:nvPr/>
        </p:nvCxnSpPr>
        <p:spPr>
          <a:xfrm>
            <a:off x="4797361" y="109464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C2EB6D-4965-D14D-988D-32C464B00C1A}"/>
              </a:ext>
            </a:extLst>
          </p:cNvPr>
          <p:cNvCxnSpPr>
            <a:cxnSpLocks/>
          </p:cNvCxnSpPr>
          <p:nvPr/>
        </p:nvCxnSpPr>
        <p:spPr>
          <a:xfrm>
            <a:off x="5311711" y="109464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330C82-1C9B-AD45-9270-27088C33B678}"/>
              </a:ext>
            </a:extLst>
          </p:cNvPr>
          <p:cNvCxnSpPr>
            <a:cxnSpLocks/>
          </p:cNvCxnSpPr>
          <p:nvPr/>
        </p:nvCxnSpPr>
        <p:spPr>
          <a:xfrm>
            <a:off x="5807011" y="109464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3FB89-743C-4D4E-8AFB-309190892E43}"/>
              </a:ext>
            </a:extLst>
          </p:cNvPr>
          <p:cNvCxnSpPr>
            <a:cxnSpLocks/>
          </p:cNvCxnSpPr>
          <p:nvPr/>
        </p:nvCxnSpPr>
        <p:spPr>
          <a:xfrm>
            <a:off x="6302311" y="109464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EB04EB-D36A-D643-B91D-0790A6D4B46B}"/>
              </a:ext>
            </a:extLst>
          </p:cNvPr>
          <p:cNvCxnSpPr>
            <a:cxnSpLocks/>
          </p:cNvCxnSpPr>
          <p:nvPr/>
        </p:nvCxnSpPr>
        <p:spPr>
          <a:xfrm>
            <a:off x="6764935" y="109464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44AEEB-E31A-304B-863C-23B6138EE602}"/>
              </a:ext>
            </a:extLst>
          </p:cNvPr>
          <p:cNvCxnSpPr>
            <a:cxnSpLocks/>
          </p:cNvCxnSpPr>
          <p:nvPr/>
        </p:nvCxnSpPr>
        <p:spPr>
          <a:xfrm flipH="1">
            <a:off x="4915760" y="109464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6A3262-D626-9447-8351-1C3DB1E668D9}"/>
              </a:ext>
            </a:extLst>
          </p:cNvPr>
          <p:cNvCxnSpPr>
            <a:cxnSpLocks/>
          </p:cNvCxnSpPr>
          <p:nvPr/>
        </p:nvCxnSpPr>
        <p:spPr>
          <a:xfrm flipH="1">
            <a:off x="5411059" y="109464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ABEDD5-EBCA-B94A-B7FF-F63B44720E3F}"/>
              </a:ext>
            </a:extLst>
          </p:cNvPr>
          <p:cNvCxnSpPr>
            <a:cxnSpLocks/>
          </p:cNvCxnSpPr>
          <p:nvPr/>
        </p:nvCxnSpPr>
        <p:spPr>
          <a:xfrm flipH="1">
            <a:off x="5900871" y="109464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2F0F941-0FC6-7C49-9532-D3B63683A327}"/>
              </a:ext>
            </a:extLst>
          </p:cNvPr>
          <p:cNvCxnSpPr>
            <a:cxnSpLocks/>
          </p:cNvCxnSpPr>
          <p:nvPr/>
        </p:nvCxnSpPr>
        <p:spPr>
          <a:xfrm flipH="1">
            <a:off x="6382544" y="109911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EA4FFA-522F-A14D-9F89-6ED99CEEA968}"/>
              </a:ext>
            </a:extLst>
          </p:cNvPr>
          <p:cNvCxnSpPr>
            <a:cxnSpLocks/>
          </p:cNvCxnSpPr>
          <p:nvPr/>
        </p:nvCxnSpPr>
        <p:spPr>
          <a:xfrm>
            <a:off x="4827326" y="109464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94B8A29-D6BA-AA4F-8F96-6232D1817615}"/>
              </a:ext>
            </a:extLst>
          </p:cNvPr>
          <p:cNvCxnSpPr>
            <a:cxnSpLocks/>
          </p:cNvCxnSpPr>
          <p:nvPr/>
        </p:nvCxnSpPr>
        <p:spPr>
          <a:xfrm>
            <a:off x="5328114" y="109464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D32A80-C7D3-2B44-B6DF-7791FFEB9105}"/>
              </a:ext>
            </a:extLst>
          </p:cNvPr>
          <p:cNvCxnSpPr>
            <a:cxnSpLocks/>
          </p:cNvCxnSpPr>
          <p:nvPr/>
        </p:nvCxnSpPr>
        <p:spPr>
          <a:xfrm>
            <a:off x="5831087" y="109464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D20DF3-3804-B249-9F4F-2C1220D80B66}"/>
              </a:ext>
            </a:extLst>
          </p:cNvPr>
          <p:cNvCxnSpPr>
            <a:cxnSpLocks/>
          </p:cNvCxnSpPr>
          <p:nvPr/>
        </p:nvCxnSpPr>
        <p:spPr>
          <a:xfrm>
            <a:off x="6324830" y="109443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762E61-2FA5-984A-A028-6657CC522888}"/>
              </a:ext>
            </a:extLst>
          </p:cNvPr>
          <p:cNvCxnSpPr>
            <a:cxnSpLocks/>
          </p:cNvCxnSpPr>
          <p:nvPr/>
        </p:nvCxnSpPr>
        <p:spPr>
          <a:xfrm>
            <a:off x="4302914" y="1093629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A5892B70-CA53-5941-B3F0-8B91C13B4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916325"/>
              </p:ext>
            </p:extLst>
          </p:nvPr>
        </p:nvGraphicFramePr>
        <p:xfrm>
          <a:off x="7201399" y="72380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169F1A8E-7FE0-6144-9076-C9A3BDDBD59B}"/>
              </a:ext>
            </a:extLst>
          </p:cNvPr>
          <p:cNvSpPr txBox="1"/>
          <p:nvPr/>
        </p:nvSpPr>
        <p:spPr>
          <a:xfrm>
            <a:off x="7538875" y="281360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6565F9C-4C63-EC4F-9C7B-775E3B3C0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344180"/>
              </p:ext>
            </p:extLst>
          </p:nvPr>
        </p:nvGraphicFramePr>
        <p:xfrm>
          <a:off x="7201399" y="186111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822692-0A7A-0B43-A020-08C69E0846D6}"/>
              </a:ext>
            </a:extLst>
          </p:cNvPr>
          <p:cNvCxnSpPr>
            <a:cxnSpLocks/>
          </p:cNvCxnSpPr>
          <p:nvPr/>
        </p:nvCxnSpPr>
        <p:spPr>
          <a:xfrm>
            <a:off x="7473823" y="110531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293481-BF5E-304F-BF4A-CCAC80A4B466}"/>
              </a:ext>
            </a:extLst>
          </p:cNvPr>
          <p:cNvCxnSpPr>
            <a:cxnSpLocks/>
          </p:cNvCxnSpPr>
          <p:nvPr/>
        </p:nvCxnSpPr>
        <p:spPr>
          <a:xfrm>
            <a:off x="7988173" y="110531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58CB052-1BDB-5246-A92D-7A5694B0C621}"/>
              </a:ext>
            </a:extLst>
          </p:cNvPr>
          <p:cNvCxnSpPr>
            <a:cxnSpLocks/>
          </p:cNvCxnSpPr>
          <p:nvPr/>
        </p:nvCxnSpPr>
        <p:spPr>
          <a:xfrm>
            <a:off x="8502523" y="110531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9D298C9-270A-8D40-9457-111A43A5FA4E}"/>
              </a:ext>
            </a:extLst>
          </p:cNvPr>
          <p:cNvCxnSpPr>
            <a:cxnSpLocks/>
          </p:cNvCxnSpPr>
          <p:nvPr/>
        </p:nvCxnSpPr>
        <p:spPr>
          <a:xfrm>
            <a:off x="8997823" y="110531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4A512B-4754-C649-9A20-08A05FA2E777}"/>
              </a:ext>
            </a:extLst>
          </p:cNvPr>
          <p:cNvCxnSpPr>
            <a:cxnSpLocks/>
          </p:cNvCxnSpPr>
          <p:nvPr/>
        </p:nvCxnSpPr>
        <p:spPr>
          <a:xfrm>
            <a:off x="9493123" y="110531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EF4E4BF-FDAD-E042-87CB-8737D82DF922}"/>
              </a:ext>
            </a:extLst>
          </p:cNvPr>
          <p:cNvCxnSpPr>
            <a:cxnSpLocks/>
          </p:cNvCxnSpPr>
          <p:nvPr/>
        </p:nvCxnSpPr>
        <p:spPr>
          <a:xfrm>
            <a:off x="9955747" y="110531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D61D26-0558-7A46-AA04-E392E4C55A60}"/>
                  </a:ext>
                </a:extLst>
              </p:cNvPr>
              <p:cNvSpPr txBox="1"/>
              <p:nvPr/>
            </p:nvSpPr>
            <p:spPr>
              <a:xfrm>
                <a:off x="1838377" y="2891330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D61D26-0558-7A46-AA04-E392E4C55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77" y="2891330"/>
                <a:ext cx="2228037" cy="523220"/>
              </a:xfrm>
              <a:prstGeom prst="rect">
                <a:avLst/>
              </a:prstGeom>
              <a:blipFill>
                <a:blip r:embed="rId4"/>
                <a:stretch>
                  <a:fillRect t="-14634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757B2833-9BA3-3342-B748-30EBF69BE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079614"/>
              </p:ext>
            </p:extLst>
          </p:nvPr>
        </p:nvGraphicFramePr>
        <p:xfrm>
          <a:off x="4018688" y="242216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0105912F-B7A0-D54A-B541-45BD2EFBE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444753"/>
              </p:ext>
            </p:extLst>
          </p:nvPr>
        </p:nvGraphicFramePr>
        <p:xfrm>
          <a:off x="4018688" y="355946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1156553-65F2-EE4A-9171-878345495F6E}"/>
              </a:ext>
            </a:extLst>
          </p:cNvPr>
          <p:cNvCxnSpPr>
            <a:cxnSpLocks/>
          </p:cNvCxnSpPr>
          <p:nvPr/>
        </p:nvCxnSpPr>
        <p:spPr>
          <a:xfrm>
            <a:off x="4260914" y="2793002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7EE672-4289-5048-8509-32F333F38D71}"/>
              </a:ext>
            </a:extLst>
          </p:cNvPr>
          <p:cNvCxnSpPr>
            <a:cxnSpLocks/>
          </p:cNvCxnSpPr>
          <p:nvPr/>
        </p:nvCxnSpPr>
        <p:spPr>
          <a:xfrm>
            <a:off x="4775264" y="2793002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303626C-7043-9141-9C33-6D3EA86E5AC9}"/>
              </a:ext>
            </a:extLst>
          </p:cNvPr>
          <p:cNvCxnSpPr>
            <a:cxnSpLocks/>
          </p:cNvCxnSpPr>
          <p:nvPr/>
        </p:nvCxnSpPr>
        <p:spPr>
          <a:xfrm>
            <a:off x="5289614" y="2793002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7B6D83-A968-1143-B022-90A57F7B3D91}"/>
              </a:ext>
            </a:extLst>
          </p:cNvPr>
          <p:cNvCxnSpPr>
            <a:cxnSpLocks/>
          </p:cNvCxnSpPr>
          <p:nvPr/>
        </p:nvCxnSpPr>
        <p:spPr>
          <a:xfrm>
            <a:off x="5784914" y="2793002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D88CC0C-45FA-EE44-88B3-E00221BEABDE}"/>
              </a:ext>
            </a:extLst>
          </p:cNvPr>
          <p:cNvCxnSpPr>
            <a:cxnSpLocks/>
          </p:cNvCxnSpPr>
          <p:nvPr/>
        </p:nvCxnSpPr>
        <p:spPr>
          <a:xfrm>
            <a:off x="6280214" y="2793002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E7F9E80-ED18-A54D-969F-104E853634A4}"/>
              </a:ext>
            </a:extLst>
          </p:cNvPr>
          <p:cNvCxnSpPr>
            <a:cxnSpLocks/>
          </p:cNvCxnSpPr>
          <p:nvPr/>
        </p:nvCxnSpPr>
        <p:spPr>
          <a:xfrm>
            <a:off x="6742838" y="2793002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9802EE86-6E40-8548-8E47-6BF3865E6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363125"/>
              </p:ext>
            </p:extLst>
          </p:nvPr>
        </p:nvGraphicFramePr>
        <p:xfrm>
          <a:off x="7201399" y="241308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B6B73669-B8ED-E64D-A729-35C851A22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827204"/>
              </p:ext>
            </p:extLst>
          </p:nvPr>
        </p:nvGraphicFramePr>
        <p:xfrm>
          <a:off x="7201399" y="355039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7EE355A-81ED-2546-800B-F165420E161F}"/>
              </a:ext>
            </a:extLst>
          </p:cNvPr>
          <p:cNvCxnSpPr>
            <a:cxnSpLocks/>
          </p:cNvCxnSpPr>
          <p:nvPr/>
        </p:nvCxnSpPr>
        <p:spPr>
          <a:xfrm>
            <a:off x="7452411" y="278312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A6EF0F-2CD4-BC4E-9AD7-FF9DD85D7E98}"/>
              </a:ext>
            </a:extLst>
          </p:cNvPr>
          <p:cNvCxnSpPr>
            <a:cxnSpLocks/>
          </p:cNvCxnSpPr>
          <p:nvPr/>
        </p:nvCxnSpPr>
        <p:spPr>
          <a:xfrm>
            <a:off x="8450631" y="278414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039F301-F256-5E48-B8DB-665BEF26BB22}"/>
              </a:ext>
            </a:extLst>
          </p:cNvPr>
          <p:cNvCxnSpPr>
            <a:cxnSpLocks/>
          </p:cNvCxnSpPr>
          <p:nvPr/>
        </p:nvCxnSpPr>
        <p:spPr>
          <a:xfrm>
            <a:off x="9466631" y="278414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01F4FE-2397-B248-8ADA-31D7D9B45A26}"/>
              </a:ext>
            </a:extLst>
          </p:cNvPr>
          <p:cNvCxnSpPr>
            <a:cxnSpLocks/>
          </p:cNvCxnSpPr>
          <p:nvPr/>
        </p:nvCxnSpPr>
        <p:spPr>
          <a:xfrm flipH="1">
            <a:off x="7943958" y="2784140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0CC8B34-5675-544F-BAA1-286228FF490A}"/>
              </a:ext>
            </a:extLst>
          </p:cNvPr>
          <p:cNvCxnSpPr>
            <a:cxnSpLocks/>
          </p:cNvCxnSpPr>
          <p:nvPr/>
        </p:nvCxnSpPr>
        <p:spPr>
          <a:xfrm flipH="1">
            <a:off x="8939643" y="2793384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8981DC6-F2D0-A547-ACAC-2B5226250046}"/>
              </a:ext>
            </a:extLst>
          </p:cNvPr>
          <p:cNvCxnSpPr>
            <a:cxnSpLocks/>
          </p:cNvCxnSpPr>
          <p:nvPr/>
        </p:nvCxnSpPr>
        <p:spPr>
          <a:xfrm>
            <a:off x="8461954" y="2784140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286F3F4-8E24-6849-A3A0-EC1149776C02}"/>
              </a:ext>
            </a:extLst>
          </p:cNvPr>
          <p:cNvCxnSpPr>
            <a:cxnSpLocks/>
          </p:cNvCxnSpPr>
          <p:nvPr/>
        </p:nvCxnSpPr>
        <p:spPr>
          <a:xfrm>
            <a:off x="9466060" y="2801459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F8ADA36-9CD8-DA42-AB92-DDD003673319}"/>
              </a:ext>
            </a:extLst>
          </p:cNvPr>
          <p:cNvCxnSpPr>
            <a:cxnSpLocks/>
          </p:cNvCxnSpPr>
          <p:nvPr/>
        </p:nvCxnSpPr>
        <p:spPr>
          <a:xfrm>
            <a:off x="7457491" y="2802628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CF3D0E3-6DF8-B54F-AE97-062042B48E87}"/>
              </a:ext>
            </a:extLst>
          </p:cNvPr>
          <p:cNvCxnSpPr>
            <a:cxnSpLocks/>
          </p:cNvCxnSpPr>
          <p:nvPr/>
        </p:nvCxnSpPr>
        <p:spPr>
          <a:xfrm>
            <a:off x="7457489" y="2801459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3018276-7DDC-8645-A929-36582EDF4DEE}"/>
              </a:ext>
            </a:extLst>
          </p:cNvPr>
          <p:cNvCxnSpPr>
            <a:cxnSpLocks/>
          </p:cNvCxnSpPr>
          <p:nvPr/>
        </p:nvCxnSpPr>
        <p:spPr>
          <a:xfrm>
            <a:off x="7457490" y="2801459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8B0564B-581D-A34C-8F59-AE4D2DFB72EE}"/>
              </a:ext>
            </a:extLst>
          </p:cNvPr>
          <p:cNvCxnSpPr>
            <a:cxnSpLocks/>
          </p:cNvCxnSpPr>
          <p:nvPr/>
        </p:nvCxnSpPr>
        <p:spPr>
          <a:xfrm>
            <a:off x="7447331" y="2798865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C6287D2-2136-0C43-9C43-606B3A45FE6D}"/>
              </a:ext>
            </a:extLst>
          </p:cNvPr>
          <p:cNvCxnSpPr>
            <a:cxnSpLocks/>
          </p:cNvCxnSpPr>
          <p:nvPr/>
        </p:nvCxnSpPr>
        <p:spPr>
          <a:xfrm>
            <a:off x="7457491" y="2801459"/>
            <a:ext cx="2512059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C74FE4B-CEE0-884E-B5AC-EB935DF3359D}"/>
              </a:ext>
            </a:extLst>
          </p:cNvPr>
          <p:cNvCxnSpPr>
            <a:cxnSpLocks/>
          </p:cNvCxnSpPr>
          <p:nvPr/>
        </p:nvCxnSpPr>
        <p:spPr>
          <a:xfrm flipH="1">
            <a:off x="7441495" y="2784794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59116B1-9410-D84A-8251-7E0943745A7C}"/>
              </a:ext>
            </a:extLst>
          </p:cNvPr>
          <p:cNvCxnSpPr>
            <a:cxnSpLocks/>
          </p:cNvCxnSpPr>
          <p:nvPr/>
        </p:nvCxnSpPr>
        <p:spPr>
          <a:xfrm>
            <a:off x="7947426" y="277865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19B35B7-A6EC-C341-A66B-284C62BA61B8}"/>
              </a:ext>
            </a:extLst>
          </p:cNvPr>
          <p:cNvCxnSpPr>
            <a:cxnSpLocks/>
          </p:cNvCxnSpPr>
          <p:nvPr/>
        </p:nvCxnSpPr>
        <p:spPr>
          <a:xfrm>
            <a:off x="8946855" y="278505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FE422B5-8C83-FB4E-901F-201BC3470EB6}"/>
              </a:ext>
            </a:extLst>
          </p:cNvPr>
          <p:cNvCxnSpPr>
            <a:cxnSpLocks/>
          </p:cNvCxnSpPr>
          <p:nvPr/>
        </p:nvCxnSpPr>
        <p:spPr>
          <a:xfrm>
            <a:off x="9974631" y="278505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C3AF120-E2E1-9340-B446-BA61E01DB54D}"/>
              </a:ext>
            </a:extLst>
          </p:cNvPr>
          <p:cNvCxnSpPr>
            <a:cxnSpLocks/>
          </p:cNvCxnSpPr>
          <p:nvPr/>
        </p:nvCxnSpPr>
        <p:spPr>
          <a:xfrm flipH="1">
            <a:off x="7452594" y="2784794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C3F1CB3-F351-5645-A16D-8DB76BAA9EAE}"/>
              </a:ext>
            </a:extLst>
          </p:cNvPr>
          <p:cNvCxnSpPr>
            <a:cxnSpLocks/>
          </p:cNvCxnSpPr>
          <p:nvPr/>
        </p:nvCxnSpPr>
        <p:spPr>
          <a:xfrm flipH="1">
            <a:off x="7444847" y="2798865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931968A-54CA-BF47-A9E5-B4AFABC4F8D6}"/>
              </a:ext>
            </a:extLst>
          </p:cNvPr>
          <p:cNvCxnSpPr>
            <a:cxnSpLocks/>
          </p:cNvCxnSpPr>
          <p:nvPr/>
        </p:nvCxnSpPr>
        <p:spPr>
          <a:xfrm flipH="1">
            <a:off x="7477703" y="2793384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E888CF5-6062-6D48-AB94-F27B57B2D0CB}"/>
              </a:ext>
            </a:extLst>
          </p:cNvPr>
          <p:cNvCxnSpPr>
            <a:cxnSpLocks/>
          </p:cNvCxnSpPr>
          <p:nvPr/>
        </p:nvCxnSpPr>
        <p:spPr>
          <a:xfrm flipH="1">
            <a:off x="7450278" y="2793384"/>
            <a:ext cx="2532321" cy="73947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B2DE25E-36EA-D74A-8BB5-E857A6D22FCC}"/>
              </a:ext>
            </a:extLst>
          </p:cNvPr>
          <p:cNvCxnSpPr>
            <a:cxnSpLocks/>
          </p:cNvCxnSpPr>
          <p:nvPr/>
        </p:nvCxnSpPr>
        <p:spPr>
          <a:xfrm flipH="1">
            <a:off x="7952870" y="2792415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39A9816-18D9-724A-A04B-3D92B04E8A4E}"/>
              </a:ext>
            </a:extLst>
          </p:cNvPr>
          <p:cNvCxnSpPr>
            <a:cxnSpLocks/>
          </p:cNvCxnSpPr>
          <p:nvPr/>
        </p:nvCxnSpPr>
        <p:spPr>
          <a:xfrm flipH="1">
            <a:off x="7953630" y="2793384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A8AC113-CAAE-A840-BEB3-C47C81F0BC5A}"/>
              </a:ext>
            </a:extLst>
          </p:cNvPr>
          <p:cNvCxnSpPr>
            <a:cxnSpLocks/>
          </p:cNvCxnSpPr>
          <p:nvPr/>
        </p:nvCxnSpPr>
        <p:spPr>
          <a:xfrm flipH="1">
            <a:off x="7939180" y="2800422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3DC2449-D73A-574D-907B-BA42A8F1AC21}"/>
              </a:ext>
            </a:extLst>
          </p:cNvPr>
          <p:cNvCxnSpPr>
            <a:cxnSpLocks/>
          </p:cNvCxnSpPr>
          <p:nvPr/>
        </p:nvCxnSpPr>
        <p:spPr>
          <a:xfrm>
            <a:off x="7948251" y="2779348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0D5E69D-58C5-2A46-8932-AF0C17A0DAC5}"/>
              </a:ext>
            </a:extLst>
          </p:cNvPr>
          <p:cNvCxnSpPr>
            <a:cxnSpLocks/>
          </p:cNvCxnSpPr>
          <p:nvPr/>
        </p:nvCxnSpPr>
        <p:spPr>
          <a:xfrm flipH="1">
            <a:off x="8457715" y="279137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17E74E-4778-6E4D-A566-386BBFC95F12}"/>
              </a:ext>
            </a:extLst>
          </p:cNvPr>
          <p:cNvCxnSpPr>
            <a:cxnSpLocks/>
          </p:cNvCxnSpPr>
          <p:nvPr/>
        </p:nvCxnSpPr>
        <p:spPr>
          <a:xfrm flipH="1">
            <a:off x="8456433" y="2794166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0AC91B3-DA0D-AC4D-81F9-2C9800A589C3}"/>
              </a:ext>
            </a:extLst>
          </p:cNvPr>
          <p:cNvCxnSpPr>
            <a:cxnSpLocks/>
          </p:cNvCxnSpPr>
          <p:nvPr/>
        </p:nvCxnSpPr>
        <p:spPr>
          <a:xfrm flipH="1">
            <a:off x="8452413" y="2793384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3ED9C36-5A99-F94B-9944-BBEB02CDE29E}"/>
              </a:ext>
            </a:extLst>
          </p:cNvPr>
          <p:cNvCxnSpPr>
            <a:cxnSpLocks/>
          </p:cNvCxnSpPr>
          <p:nvPr/>
        </p:nvCxnSpPr>
        <p:spPr>
          <a:xfrm>
            <a:off x="7954070" y="2792281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A29DE5A-49A3-044D-8A0A-DD1E11F49DCF}"/>
              </a:ext>
            </a:extLst>
          </p:cNvPr>
          <p:cNvCxnSpPr>
            <a:cxnSpLocks/>
          </p:cNvCxnSpPr>
          <p:nvPr/>
        </p:nvCxnSpPr>
        <p:spPr>
          <a:xfrm flipH="1">
            <a:off x="8954827" y="2798865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FDD299B-54AA-774B-9CE7-43582C64D4FF}"/>
              </a:ext>
            </a:extLst>
          </p:cNvPr>
          <p:cNvCxnSpPr>
            <a:cxnSpLocks/>
          </p:cNvCxnSpPr>
          <p:nvPr/>
        </p:nvCxnSpPr>
        <p:spPr>
          <a:xfrm flipH="1">
            <a:off x="9473073" y="2795981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6FD061D-B2CF-764A-BB3D-9F6B5C74704E}"/>
              </a:ext>
            </a:extLst>
          </p:cNvPr>
          <p:cNvCxnSpPr>
            <a:cxnSpLocks/>
          </p:cNvCxnSpPr>
          <p:nvPr/>
        </p:nvCxnSpPr>
        <p:spPr>
          <a:xfrm>
            <a:off x="8952507" y="2798692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364A2FC-72D9-3B44-92D5-187BAAAE805E}"/>
              </a:ext>
            </a:extLst>
          </p:cNvPr>
          <p:cNvCxnSpPr>
            <a:cxnSpLocks/>
          </p:cNvCxnSpPr>
          <p:nvPr/>
        </p:nvCxnSpPr>
        <p:spPr>
          <a:xfrm>
            <a:off x="8452756" y="2798865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6124BC1-8466-B54F-8F49-DEA33FBE5974}"/>
              </a:ext>
            </a:extLst>
          </p:cNvPr>
          <p:cNvCxnSpPr>
            <a:cxnSpLocks/>
          </p:cNvCxnSpPr>
          <p:nvPr/>
        </p:nvCxnSpPr>
        <p:spPr>
          <a:xfrm>
            <a:off x="7954292" y="2797951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A80B63-31F3-094D-B5BF-5DB042DEC3C7}"/>
              </a:ext>
            </a:extLst>
          </p:cNvPr>
          <p:cNvCxnSpPr>
            <a:cxnSpLocks/>
          </p:cNvCxnSpPr>
          <p:nvPr/>
        </p:nvCxnSpPr>
        <p:spPr>
          <a:xfrm>
            <a:off x="8945930" y="2802340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EBB5D0C-D8BD-3241-882B-891D582CBE65}"/>
              </a:ext>
            </a:extLst>
          </p:cNvPr>
          <p:cNvCxnSpPr>
            <a:cxnSpLocks/>
          </p:cNvCxnSpPr>
          <p:nvPr/>
        </p:nvCxnSpPr>
        <p:spPr>
          <a:xfrm>
            <a:off x="8459130" y="2797875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78B780A-95F0-B445-B93D-FF6F6F036C1D}"/>
              </a:ext>
            </a:extLst>
          </p:cNvPr>
          <p:cNvCxnSpPr>
            <a:cxnSpLocks/>
          </p:cNvCxnSpPr>
          <p:nvPr/>
        </p:nvCxnSpPr>
        <p:spPr>
          <a:xfrm>
            <a:off x="7954292" y="2791378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1194409-72C7-084E-8F76-6E6CF9456BDE}"/>
              </a:ext>
            </a:extLst>
          </p:cNvPr>
          <p:cNvSpPr txBox="1"/>
          <p:nvPr/>
        </p:nvSpPr>
        <p:spPr>
          <a:xfrm>
            <a:off x="16927755" y="207761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13C2B5F8-8E5D-A44C-A7A4-39D3A4DC0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170324"/>
              </p:ext>
            </p:extLst>
          </p:nvPr>
        </p:nvGraphicFramePr>
        <p:xfrm>
          <a:off x="16908659" y="60512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F81564F5-A3F5-FB47-916D-BE5A9A9370C3}"/>
              </a:ext>
            </a:extLst>
          </p:cNvPr>
          <p:cNvSpPr txBox="1"/>
          <p:nvPr/>
        </p:nvSpPr>
        <p:spPr>
          <a:xfrm>
            <a:off x="19212477" y="585892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Increase dimension by a factor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FD1CE2A-2E73-CD45-A690-0B4FE5EF99F1}"/>
                  </a:ext>
                </a:extLst>
              </p:cNvPr>
              <p:cNvSpPr txBox="1"/>
              <p:nvPr/>
            </p:nvSpPr>
            <p:spPr>
              <a:xfrm>
                <a:off x="19367959" y="4250130"/>
                <a:ext cx="1814513" cy="1039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Decrease dimension by a factor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FD1CE2A-2E73-CD45-A690-0B4FE5EF9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7959" y="4250130"/>
                <a:ext cx="1814513" cy="1039195"/>
              </a:xfrm>
              <a:prstGeom prst="rect">
                <a:avLst/>
              </a:prstGeom>
              <a:blipFill>
                <a:blip r:embed="rId5"/>
                <a:stretch>
                  <a:fillRect t="-2439"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2FE6A1B6-E3A1-E546-967C-162C55C8B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224700"/>
              </p:ext>
            </p:extLst>
          </p:nvPr>
        </p:nvGraphicFramePr>
        <p:xfrm>
          <a:off x="16951154" y="179458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96" name="Table 95">
            <a:extLst>
              <a:ext uri="{FF2B5EF4-FFF2-40B4-BE49-F238E27FC236}">
                <a16:creationId xmlns:a16="http://schemas.microsoft.com/office/drawing/2014/main" id="{E41691FA-CC2E-A647-B534-93437433E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651636"/>
              </p:ext>
            </p:extLst>
          </p:nvPr>
        </p:nvGraphicFramePr>
        <p:xfrm>
          <a:off x="16951154" y="227071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97" name="Table 96">
            <a:extLst>
              <a:ext uri="{FF2B5EF4-FFF2-40B4-BE49-F238E27FC236}">
                <a16:creationId xmlns:a16="http://schemas.microsoft.com/office/drawing/2014/main" id="{2DE2370F-54D0-C64F-9AB0-4B5FEA600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34271"/>
              </p:ext>
            </p:extLst>
          </p:nvPr>
        </p:nvGraphicFramePr>
        <p:xfrm>
          <a:off x="16951154" y="342275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11F3793A-586C-2D4C-87C3-129C70296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471371"/>
              </p:ext>
            </p:extLst>
          </p:nvPr>
        </p:nvGraphicFramePr>
        <p:xfrm>
          <a:off x="16951154" y="390445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CAE303D6-DB23-C446-ABDE-73A679EBC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081072"/>
              </p:ext>
            </p:extLst>
          </p:nvPr>
        </p:nvGraphicFramePr>
        <p:xfrm>
          <a:off x="16974686" y="509096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FD73624-66FD-214D-82E7-380578DC2698}"/>
              </a:ext>
            </a:extLst>
          </p:cNvPr>
          <p:cNvCxnSpPr>
            <a:cxnSpLocks/>
          </p:cNvCxnSpPr>
          <p:nvPr/>
        </p:nvCxnSpPr>
        <p:spPr>
          <a:xfrm>
            <a:off x="18173650" y="98906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1820251-8EF8-0E41-8207-5A7EC729E199}"/>
              </a:ext>
            </a:extLst>
          </p:cNvPr>
          <p:cNvCxnSpPr>
            <a:cxnSpLocks/>
          </p:cNvCxnSpPr>
          <p:nvPr/>
        </p:nvCxnSpPr>
        <p:spPr>
          <a:xfrm flipH="1">
            <a:off x="17666977" y="989060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FC0BA2E-BCF2-0841-988E-897BC0D6E535}"/>
              </a:ext>
            </a:extLst>
          </p:cNvPr>
          <p:cNvCxnSpPr>
            <a:cxnSpLocks/>
          </p:cNvCxnSpPr>
          <p:nvPr/>
        </p:nvCxnSpPr>
        <p:spPr>
          <a:xfrm>
            <a:off x="18184973" y="989060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85DDE1F-A635-5D4C-B289-91C4ECAB584F}"/>
              </a:ext>
            </a:extLst>
          </p:cNvPr>
          <p:cNvCxnSpPr>
            <a:cxnSpLocks/>
          </p:cNvCxnSpPr>
          <p:nvPr/>
        </p:nvCxnSpPr>
        <p:spPr>
          <a:xfrm flipH="1">
            <a:off x="17164514" y="989714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F591761-4AFA-4D42-A4A8-5A207C523876}"/>
              </a:ext>
            </a:extLst>
          </p:cNvPr>
          <p:cNvCxnSpPr>
            <a:cxnSpLocks/>
          </p:cNvCxnSpPr>
          <p:nvPr/>
        </p:nvCxnSpPr>
        <p:spPr>
          <a:xfrm>
            <a:off x="18669874" y="98997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78BB40C-E205-4949-81F3-D38FF8D74F07}"/>
              </a:ext>
            </a:extLst>
          </p:cNvPr>
          <p:cNvCxnSpPr>
            <a:cxnSpLocks/>
          </p:cNvCxnSpPr>
          <p:nvPr/>
        </p:nvCxnSpPr>
        <p:spPr>
          <a:xfrm flipH="1">
            <a:off x="17167866" y="1003785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E35431C-1AB5-A34E-AEF7-59675FC6134B}"/>
              </a:ext>
            </a:extLst>
          </p:cNvPr>
          <p:cNvCxnSpPr>
            <a:cxnSpLocks/>
          </p:cNvCxnSpPr>
          <p:nvPr/>
        </p:nvCxnSpPr>
        <p:spPr>
          <a:xfrm flipH="1">
            <a:off x="17675889" y="997335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82CEF03-BC8D-304E-A15A-BD1128B7CE14}"/>
              </a:ext>
            </a:extLst>
          </p:cNvPr>
          <p:cNvCxnSpPr>
            <a:cxnSpLocks/>
          </p:cNvCxnSpPr>
          <p:nvPr/>
        </p:nvCxnSpPr>
        <p:spPr>
          <a:xfrm flipH="1">
            <a:off x="18179452" y="999086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67BB98C-B28F-2149-99A6-DDFBF0D77A55}"/>
              </a:ext>
            </a:extLst>
          </p:cNvPr>
          <p:cNvCxnSpPr>
            <a:cxnSpLocks/>
          </p:cNvCxnSpPr>
          <p:nvPr/>
        </p:nvCxnSpPr>
        <p:spPr>
          <a:xfrm>
            <a:off x="18675526" y="1003612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1F79DBC-819E-AA43-BDEB-ACB5E536D541}"/>
              </a:ext>
            </a:extLst>
          </p:cNvPr>
          <p:cNvCxnSpPr>
            <a:cxnSpLocks/>
          </p:cNvCxnSpPr>
          <p:nvPr/>
        </p:nvCxnSpPr>
        <p:spPr>
          <a:xfrm>
            <a:off x="18175775" y="1003785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9DC837C-CA3E-2041-95BF-72F35CCFDB4E}"/>
              </a:ext>
            </a:extLst>
          </p:cNvPr>
          <p:cNvCxnSpPr>
            <a:cxnSpLocks/>
          </p:cNvCxnSpPr>
          <p:nvPr/>
        </p:nvCxnSpPr>
        <p:spPr>
          <a:xfrm>
            <a:off x="18668949" y="1007260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AB9C57A-5067-774E-B2C2-E5C25826A96E}"/>
              </a:ext>
            </a:extLst>
          </p:cNvPr>
          <p:cNvCxnSpPr>
            <a:cxnSpLocks/>
          </p:cNvCxnSpPr>
          <p:nvPr/>
        </p:nvCxnSpPr>
        <p:spPr>
          <a:xfrm>
            <a:off x="18182149" y="1002795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18BFD2C-9F1F-5941-8D4C-82A58551AA40}"/>
              </a:ext>
            </a:extLst>
          </p:cNvPr>
          <p:cNvCxnSpPr>
            <a:cxnSpLocks/>
          </p:cNvCxnSpPr>
          <p:nvPr/>
        </p:nvCxnSpPr>
        <p:spPr>
          <a:xfrm>
            <a:off x="18220985" y="4294511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C23FA4F-1409-6C4E-9E56-FCE2A1B38340}"/>
              </a:ext>
            </a:extLst>
          </p:cNvPr>
          <p:cNvCxnSpPr>
            <a:cxnSpLocks/>
          </p:cNvCxnSpPr>
          <p:nvPr/>
        </p:nvCxnSpPr>
        <p:spPr>
          <a:xfrm flipH="1">
            <a:off x="18709997" y="4303755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47989E7-1A48-C741-A876-88BF7F7D3A7E}"/>
              </a:ext>
            </a:extLst>
          </p:cNvPr>
          <p:cNvCxnSpPr>
            <a:cxnSpLocks/>
          </p:cNvCxnSpPr>
          <p:nvPr/>
        </p:nvCxnSpPr>
        <p:spPr>
          <a:xfrm>
            <a:off x="18232308" y="4294511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4FF8C76-0C24-0F42-AE3F-0A3A19B28340}"/>
              </a:ext>
            </a:extLst>
          </p:cNvPr>
          <p:cNvCxnSpPr>
            <a:cxnSpLocks/>
          </p:cNvCxnSpPr>
          <p:nvPr/>
        </p:nvCxnSpPr>
        <p:spPr>
          <a:xfrm>
            <a:off x="17227843" y="4311830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72B9515-4DA0-2642-AD25-F9A550DC790B}"/>
              </a:ext>
            </a:extLst>
          </p:cNvPr>
          <p:cNvCxnSpPr>
            <a:cxnSpLocks/>
          </p:cNvCxnSpPr>
          <p:nvPr/>
        </p:nvCxnSpPr>
        <p:spPr>
          <a:xfrm>
            <a:off x="17227844" y="4311830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EEB91B9-8505-714D-9A87-251DB78ADAF4}"/>
              </a:ext>
            </a:extLst>
          </p:cNvPr>
          <p:cNvCxnSpPr>
            <a:cxnSpLocks/>
          </p:cNvCxnSpPr>
          <p:nvPr/>
        </p:nvCxnSpPr>
        <p:spPr>
          <a:xfrm>
            <a:off x="18717209" y="429542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E0C0102-CE6E-8349-AB56-7298649D1F3B}"/>
              </a:ext>
            </a:extLst>
          </p:cNvPr>
          <p:cNvCxnSpPr>
            <a:cxnSpLocks/>
          </p:cNvCxnSpPr>
          <p:nvPr/>
        </p:nvCxnSpPr>
        <p:spPr>
          <a:xfrm>
            <a:off x="17718605" y="4289719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65232E-87E7-7F49-B18B-A0F3753E056D}"/>
              </a:ext>
            </a:extLst>
          </p:cNvPr>
          <p:cNvCxnSpPr>
            <a:cxnSpLocks/>
          </p:cNvCxnSpPr>
          <p:nvPr/>
        </p:nvCxnSpPr>
        <p:spPr>
          <a:xfrm flipH="1">
            <a:off x="18228069" y="4301749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99F8D96-46A1-484A-ABF1-71785406958E}"/>
              </a:ext>
            </a:extLst>
          </p:cNvPr>
          <p:cNvCxnSpPr>
            <a:cxnSpLocks/>
          </p:cNvCxnSpPr>
          <p:nvPr/>
        </p:nvCxnSpPr>
        <p:spPr>
          <a:xfrm flipH="1">
            <a:off x="18226787" y="4304537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02F0324-B072-4C48-B291-D7080D0F5063}"/>
              </a:ext>
            </a:extLst>
          </p:cNvPr>
          <p:cNvCxnSpPr>
            <a:cxnSpLocks/>
          </p:cNvCxnSpPr>
          <p:nvPr/>
        </p:nvCxnSpPr>
        <p:spPr>
          <a:xfrm flipH="1">
            <a:off x="18222767" y="4303755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23693CD-F906-034B-B5EA-65356501A8F3}"/>
              </a:ext>
            </a:extLst>
          </p:cNvPr>
          <p:cNvCxnSpPr>
            <a:cxnSpLocks/>
          </p:cNvCxnSpPr>
          <p:nvPr/>
        </p:nvCxnSpPr>
        <p:spPr>
          <a:xfrm>
            <a:off x="17724424" y="4302652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8BFC401-62CC-0844-A4F3-899E83D1601B}"/>
              </a:ext>
            </a:extLst>
          </p:cNvPr>
          <p:cNvCxnSpPr>
            <a:cxnSpLocks/>
          </p:cNvCxnSpPr>
          <p:nvPr/>
        </p:nvCxnSpPr>
        <p:spPr>
          <a:xfrm flipH="1">
            <a:off x="18725181" y="4309236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99CF2D2-92D8-E944-BB2F-49721085D3CD}"/>
              </a:ext>
            </a:extLst>
          </p:cNvPr>
          <p:cNvCxnSpPr>
            <a:cxnSpLocks/>
          </p:cNvCxnSpPr>
          <p:nvPr/>
        </p:nvCxnSpPr>
        <p:spPr>
          <a:xfrm>
            <a:off x="17217584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E4057A3-6B0F-0644-87D1-E04863542DF9}"/>
              </a:ext>
            </a:extLst>
          </p:cNvPr>
          <p:cNvCxnSpPr>
            <a:cxnSpLocks/>
          </p:cNvCxnSpPr>
          <p:nvPr/>
        </p:nvCxnSpPr>
        <p:spPr>
          <a:xfrm>
            <a:off x="17731934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765D323-F5E7-D94C-948D-7DB2C1154679}"/>
              </a:ext>
            </a:extLst>
          </p:cNvPr>
          <p:cNvCxnSpPr>
            <a:cxnSpLocks/>
          </p:cNvCxnSpPr>
          <p:nvPr/>
        </p:nvCxnSpPr>
        <p:spPr>
          <a:xfrm>
            <a:off x="18246284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7C84C7E-73C6-A94B-A876-EB4F0EC56CDD}"/>
              </a:ext>
            </a:extLst>
          </p:cNvPr>
          <p:cNvCxnSpPr>
            <a:cxnSpLocks/>
          </p:cNvCxnSpPr>
          <p:nvPr/>
        </p:nvCxnSpPr>
        <p:spPr>
          <a:xfrm>
            <a:off x="18741584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2DDD4F4-0BE9-304F-8B96-577D53B93155}"/>
              </a:ext>
            </a:extLst>
          </p:cNvPr>
          <p:cNvCxnSpPr>
            <a:cxnSpLocks/>
          </p:cNvCxnSpPr>
          <p:nvPr/>
        </p:nvCxnSpPr>
        <p:spPr>
          <a:xfrm>
            <a:off x="19236884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8A539A6-3E95-1E46-9B1A-76E361F92F00}"/>
              </a:ext>
            </a:extLst>
          </p:cNvPr>
          <p:cNvCxnSpPr>
            <a:cxnSpLocks/>
          </p:cNvCxnSpPr>
          <p:nvPr/>
        </p:nvCxnSpPr>
        <p:spPr>
          <a:xfrm>
            <a:off x="19699508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0" name="Table 129">
            <a:extLst>
              <a:ext uri="{FF2B5EF4-FFF2-40B4-BE49-F238E27FC236}">
                <a16:creationId xmlns:a16="http://schemas.microsoft.com/office/drawing/2014/main" id="{AD81CF43-2CA0-4440-A143-C604763A9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523843"/>
              </p:ext>
            </p:extLst>
          </p:nvPr>
        </p:nvGraphicFramePr>
        <p:xfrm>
          <a:off x="13772040" y="67671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9DD93725-ED95-D948-92A4-850B94FA0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384383"/>
              </p:ext>
            </p:extLst>
          </p:nvPr>
        </p:nvGraphicFramePr>
        <p:xfrm>
          <a:off x="13772040" y="181402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5D618A4-79A1-1247-B082-6568A5B2731E}"/>
              </a:ext>
            </a:extLst>
          </p:cNvPr>
          <p:cNvCxnSpPr>
            <a:cxnSpLocks/>
          </p:cNvCxnSpPr>
          <p:nvPr/>
        </p:nvCxnSpPr>
        <p:spPr>
          <a:xfrm>
            <a:off x="14014266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C8405CE-2BE5-EF45-B239-9D0035E33738}"/>
              </a:ext>
            </a:extLst>
          </p:cNvPr>
          <p:cNvCxnSpPr>
            <a:cxnSpLocks/>
          </p:cNvCxnSpPr>
          <p:nvPr/>
        </p:nvCxnSpPr>
        <p:spPr>
          <a:xfrm>
            <a:off x="14528616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C64F576-1D58-E044-AE05-74CF2C59C596}"/>
              </a:ext>
            </a:extLst>
          </p:cNvPr>
          <p:cNvCxnSpPr>
            <a:cxnSpLocks/>
          </p:cNvCxnSpPr>
          <p:nvPr/>
        </p:nvCxnSpPr>
        <p:spPr>
          <a:xfrm>
            <a:off x="15042966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6A8F81D-29FE-F54F-9D68-5AB60AAC160B}"/>
              </a:ext>
            </a:extLst>
          </p:cNvPr>
          <p:cNvCxnSpPr>
            <a:cxnSpLocks/>
          </p:cNvCxnSpPr>
          <p:nvPr/>
        </p:nvCxnSpPr>
        <p:spPr>
          <a:xfrm>
            <a:off x="15538266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2FE7CC9-1738-A145-96E9-EF7992032C82}"/>
              </a:ext>
            </a:extLst>
          </p:cNvPr>
          <p:cNvCxnSpPr>
            <a:cxnSpLocks/>
          </p:cNvCxnSpPr>
          <p:nvPr/>
        </p:nvCxnSpPr>
        <p:spPr>
          <a:xfrm>
            <a:off x="16033566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D59C69D0-C8A4-ED47-A36C-C5E121F171C1}"/>
              </a:ext>
            </a:extLst>
          </p:cNvPr>
          <p:cNvCxnSpPr>
            <a:cxnSpLocks/>
          </p:cNvCxnSpPr>
          <p:nvPr/>
        </p:nvCxnSpPr>
        <p:spPr>
          <a:xfrm>
            <a:off x="16496190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94F8C77C-D6CD-6B4E-A070-D335D5C87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310174"/>
              </p:ext>
            </p:extLst>
          </p:nvPr>
        </p:nvGraphicFramePr>
        <p:xfrm>
          <a:off x="13772040" y="229013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39" name="Table 138">
            <a:extLst>
              <a:ext uri="{FF2B5EF4-FFF2-40B4-BE49-F238E27FC236}">
                <a16:creationId xmlns:a16="http://schemas.microsoft.com/office/drawing/2014/main" id="{05CC30BC-531A-2C4D-B3C8-9C3B5868F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633978"/>
              </p:ext>
            </p:extLst>
          </p:nvPr>
        </p:nvGraphicFramePr>
        <p:xfrm>
          <a:off x="13772040" y="342744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FBC5BCD-8CDA-6F4F-9A5C-05E2F53EBBF5}"/>
              </a:ext>
            </a:extLst>
          </p:cNvPr>
          <p:cNvCxnSpPr>
            <a:cxnSpLocks/>
          </p:cNvCxnSpPr>
          <p:nvPr/>
        </p:nvCxnSpPr>
        <p:spPr>
          <a:xfrm>
            <a:off x="14014266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04C0A04-6051-874C-AE8B-6C7F77270A68}"/>
              </a:ext>
            </a:extLst>
          </p:cNvPr>
          <p:cNvCxnSpPr>
            <a:cxnSpLocks/>
          </p:cNvCxnSpPr>
          <p:nvPr/>
        </p:nvCxnSpPr>
        <p:spPr>
          <a:xfrm flipH="1">
            <a:off x="14132666" y="266097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6F0042A-7505-ED48-AB81-A0A07DCE1313}"/>
              </a:ext>
            </a:extLst>
          </p:cNvPr>
          <p:cNvCxnSpPr>
            <a:cxnSpLocks/>
          </p:cNvCxnSpPr>
          <p:nvPr/>
        </p:nvCxnSpPr>
        <p:spPr>
          <a:xfrm>
            <a:off x="14528616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361F017E-C5E3-2842-BA54-E1698CCB4902}"/>
              </a:ext>
            </a:extLst>
          </p:cNvPr>
          <p:cNvCxnSpPr>
            <a:cxnSpLocks/>
          </p:cNvCxnSpPr>
          <p:nvPr/>
        </p:nvCxnSpPr>
        <p:spPr>
          <a:xfrm>
            <a:off x="15042966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8E672E1-673C-5843-B0ED-C2198BE5CFC9}"/>
              </a:ext>
            </a:extLst>
          </p:cNvPr>
          <p:cNvCxnSpPr>
            <a:cxnSpLocks/>
          </p:cNvCxnSpPr>
          <p:nvPr/>
        </p:nvCxnSpPr>
        <p:spPr>
          <a:xfrm>
            <a:off x="15538266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5800797E-9F46-BA44-A324-053546520D48}"/>
              </a:ext>
            </a:extLst>
          </p:cNvPr>
          <p:cNvCxnSpPr>
            <a:cxnSpLocks/>
          </p:cNvCxnSpPr>
          <p:nvPr/>
        </p:nvCxnSpPr>
        <p:spPr>
          <a:xfrm>
            <a:off x="16033566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9F4FD4A-C324-F746-B828-3CE483ACA9FD}"/>
              </a:ext>
            </a:extLst>
          </p:cNvPr>
          <p:cNvCxnSpPr>
            <a:cxnSpLocks/>
          </p:cNvCxnSpPr>
          <p:nvPr/>
        </p:nvCxnSpPr>
        <p:spPr>
          <a:xfrm>
            <a:off x="16496190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CD6D48C9-5026-C647-922A-B56E0ACC1D37}"/>
              </a:ext>
            </a:extLst>
          </p:cNvPr>
          <p:cNvCxnSpPr>
            <a:cxnSpLocks/>
          </p:cNvCxnSpPr>
          <p:nvPr/>
        </p:nvCxnSpPr>
        <p:spPr>
          <a:xfrm flipH="1">
            <a:off x="14647015" y="266097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0D16FAAA-6479-4042-AABE-E326D3F95B7B}"/>
              </a:ext>
            </a:extLst>
          </p:cNvPr>
          <p:cNvCxnSpPr>
            <a:cxnSpLocks/>
          </p:cNvCxnSpPr>
          <p:nvPr/>
        </p:nvCxnSpPr>
        <p:spPr>
          <a:xfrm flipH="1">
            <a:off x="15142314" y="266097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53381657-4284-CF40-91EF-6ED4CF0823E7}"/>
              </a:ext>
            </a:extLst>
          </p:cNvPr>
          <p:cNvCxnSpPr>
            <a:cxnSpLocks/>
          </p:cNvCxnSpPr>
          <p:nvPr/>
        </p:nvCxnSpPr>
        <p:spPr>
          <a:xfrm flipH="1">
            <a:off x="15632126" y="266097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3AD1818-37DE-064A-A884-A1E821B60427}"/>
              </a:ext>
            </a:extLst>
          </p:cNvPr>
          <p:cNvCxnSpPr>
            <a:cxnSpLocks/>
          </p:cNvCxnSpPr>
          <p:nvPr/>
        </p:nvCxnSpPr>
        <p:spPr>
          <a:xfrm flipH="1">
            <a:off x="16113799" y="26654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BADCE62F-76D3-8940-A474-F593A2A72ABC}"/>
              </a:ext>
            </a:extLst>
          </p:cNvPr>
          <p:cNvCxnSpPr>
            <a:cxnSpLocks/>
          </p:cNvCxnSpPr>
          <p:nvPr/>
        </p:nvCxnSpPr>
        <p:spPr>
          <a:xfrm>
            <a:off x="14558581" y="266097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D151C1C-89DB-0B40-8B15-D07D6C6A0A1B}"/>
              </a:ext>
            </a:extLst>
          </p:cNvPr>
          <p:cNvCxnSpPr>
            <a:cxnSpLocks/>
          </p:cNvCxnSpPr>
          <p:nvPr/>
        </p:nvCxnSpPr>
        <p:spPr>
          <a:xfrm>
            <a:off x="15059369" y="266097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44EB74C-D1E2-714C-B705-5B7640153418}"/>
              </a:ext>
            </a:extLst>
          </p:cNvPr>
          <p:cNvCxnSpPr>
            <a:cxnSpLocks/>
          </p:cNvCxnSpPr>
          <p:nvPr/>
        </p:nvCxnSpPr>
        <p:spPr>
          <a:xfrm>
            <a:off x="15562342" y="266097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2579CE6-27E1-8B4E-ABEF-E9EFB8E1A3A9}"/>
              </a:ext>
            </a:extLst>
          </p:cNvPr>
          <p:cNvCxnSpPr>
            <a:cxnSpLocks/>
          </p:cNvCxnSpPr>
          <p:nvPr/>
        </p:nvCxnSpPr>
        <p:spPr>
          <a:xfrm>
            <a:off x="16056085" y="2660762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0E27790-B7F4-5349-8ED0-025F0CD1A665}"/>
              </a:ext>
            </a:extLst>
          </p:cNvPr>
          <p:cNvCxnSpPr>
            <a:cxnSpLocks/>
          </p:cNvCxnSpPr>
          <p:nvPr/>
        </p:nvCxnSpPr>
        <p:spPr>
          <a:xfrm>
            <a:off x="14034169" y="2659960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E128CB45-DDB1-6E4B-97F8-5D671FB11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491749"/>
              </p:ext>
            </p:extLst>
          </p:nvPr>
        </p:nvGraphicFramePr>
        <p:xfrm>
          <a:off x="13773524" y="391675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57" name="Table 156">
            <a:extLst>
              <a:ext uri="{FF2B5EF4-FFF2-40B4-BE49-F238E27FC236}">
                <a16:creationId xmlns:a16="http://schemas.microsoft.com/office/drawing/2014/main" id="{328A8C59-7810-364B-BA38-13273D4F3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712323"/>
              </p:ext>
            </p:extLst>
          </p:nvPr>
        </p:nvGraphicFramePr>
        <p:xfrm>
          <a:off x="13773524" y="505406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6921A08B-AF65-CA40-9143-786E63C95DBE}"/>
              </a:ext>
            </a:extLst>
          </p:cNvPr>
          <p:cNvCxnSpPr>
            <a:cxnSpLocks/>
          </p:cNvCxnSpPr>
          <p:nvPr/>
        </p:nvCxnSpPr>
        <p:spPr>
          <a:xfrm>
            <a:off x="14015750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4DFD5101-2CA7-6943-A7F4-D3D6D08C43D8}"/>
              </a:ext>
            </a:extLst>
          </p:cNvPr>
          <p:cNvCxnSpPr>
            <a:cxnSpLocks/>
          </p:cNvCxnSpPr>
          <p:nvPr/>
        </p:nvCxnSpPr>
        <p:spPr>
          <a:xfrm>
            <a:off x="14530100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899B8610-FBCD-B54A-8524-56A92FF01D7C}"/>
              </a:ext>
            </a:extLst>
          </p:cNvPr>
          <p:cNvCxnSpPr>
            <a:cxnSpLocks/>
          </p:cNvCxnSpPr>
          <p:nvPr/>
        </p:nvCxnSpPr>
        <p:spPr>
          <a:xfrm>
            <a:off x="15044450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E2D52FF-7E8D-C54D-B2CF-4A6C65DF0CAA}"/>
              </a:ext>
            </a:extLst>
          </p:cNvPr>
          <p:cNvCxnSpPr>
            <a:cxnSpLocks/>
          </p:cNvCxnSpPr>
          <p:nvPr/>
        </p:nvCxnSpPr>
        <p:spPr>
          <a:xfrm>
            <a:off x="15539750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C1F92401-B31C-6147-953D-0D62FF041AE2}"/>
              </a:ext>
            </a:extLst>
          </p:cNvPr>
          <p:cNvCxnSpPr>
            <a:cxnSpLocks/>
          </p:cNvCxnSpPr>
          <p:nvPr/>
        </p:nvCxnSpPr>
        <p:spPr>
          <a:xfrm>
            <a:off x="16035050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CC56B3B5-96C9-F14D-BDA3-198ECB1E8CA2}"/>
              </a:ext>
            </a:extLst>
          </p:cNvPr>
          <p:cNvCxnSpPr>
            <a:cxnSpLocks/>
          </p:cNvCxnSpPr>
          <p:nvPr/>
        </p:nvCxnSpPr>
        <p:spPr>
          <a:xfrm>
            <a:off x="16497674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25616561-CD61-8249-AE56-64A764088893}"/>
              </a:ext>
            </a:extLst>
          </p:cNvPr>
          <p:cNvSpPr txBox="1"/>
          <p:nvPr/>
        </p:nvSpPr>
        <p:spPr>
          <a:xfrm>
            <a:off x="13772040" y="209570"/>
            <a:ext cx="299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E912C0D-C851-2340-8732-5E059DFA5906}"/>
                  </a:ext>
                </a:extLst>
              </p:cNvPr>
              <p:cNvSpPr txBox="1"/>
              <p:nvPr/>
            </p:nvSpPr>
            <p:spPr>
              <a:xfrm>
                <a:off x="11639399" y="2431692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Depthwise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E912C0D-C851-2340-8732-5E059DFA5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399" y="2431692"/>
                <a:ext cx="2228037" cy="954107"/>
              </a:xfrm>
              <a:prstGeom prst="rect">
                <a:avLst/>
              </a:prstGeom>
              <a:blipFill>
                <a:blip r:embed="rId6"/>
                <a:stretch>
                  <a:fillRect t="-5195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2C6481C9-29E2-B741-862E-BF92B8D7CA58}"/>
                  </a:ext>
                </a:extLst>
              </p:cNvPr>
              <p:cNvSpPr txBox="1"/>
              <p:nvPr/>
            </p:nvSpPr>
            <p:spPr>
              <a:xfrm>
                <a:off x="11639399" y="4264510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1×</m:t>
                    </m:r>
                  </m:oMath>
                </a14:m>
                <a:r>
                  <a:rPr lang="en-US" sz="2800"/>
                  <a:t>1</a:t>
                </a: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2C6481C9-29E2-B741-862E-BF92B8D7C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399" y="4264510"/>
                <a:ext cx="2228037" cy="523220"/>
              </a:xfrm>
              <a:prstGeom prst="rect">
                <a:avLst/>
              </a:prstGeom>
              <a:blipFill>
                <a:blip r:embed="rId7"/>
                <a:stretch>
                  <a:fillRect t="-14634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F67D0C04-DF0F-5145-ABFD-68F354F84A85}"/>
                  </a:ext>
                </a:extLst>
              </p:cNvPr>
              <p:cNvSpPr txBox="1"/>
              <p:nvPr/>
            </p:nvSpPr>
            <p:spPr>
              <a:xfrm>
                <a:off x="11654389" y="1024803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F67D0C04-DF0F-5145-ABFD-68F354F84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389" y="1024803"/>
                <a:ext cx="2228037" cy="523220"/>
              </a:xfrm>
              <a:prstGeom prst="rect">
                <a:avLst/>
              </a:prstGeom>
              <a:blipFill>
                <a:blip r:embed="rId8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3DD9AED2-9512-9A4B-8927-EFBE79396DB3}"/>
              </a:ext>
            </a:extLst>
          </p:cNvPr>
          <p:cNvSpPr/>
          <p:nvPr/>
        </p:nvSpPr>
        <p:spPr>
          <a:xfrm>
            <a:off x="11631957" y="196792"/>
            <a:ext cx="9584555" cy="5366904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08F076B8-FDD5-A844-8F3A-9E820E7B3913}"/>
                  </a:ext>
                </a:extLst>
              </p:cNvPr>
              <p:cNvSpPr txBox="1"/>
              <p:nvPr/>
            </p:nvSpPr>
            <p:spPr>
              <a:xfrm>
                <a:off x="11597917" y="5640216"/>
                <a:ext cx="9584555" cy="857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FLOPs: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×6+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×6×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×1+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×6×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6(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08F076B8-FDD5-A844-8F3A-9E820E7B3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917" y="5640216"/>
                <a:ext cx="9584555" cy="857479"/>
              </a:xfrm>
              <a:prstGeom prst="rect">
                <a:avLst/>
              </a:prstGeom>
              <a:blipFill>
                <a:blip r:embed="rId9"/>
                <a:stretch>
                  <a:fillRect t="-4412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TextBox 169">
            <a:extLst>
              <a:ext uri="{FF2B5EF4-FFF2-40B4-BE49-F238E27FC236}">
                <a16:creationId xmlns:a16="http://schemas.microsoft.com/office/drawing/2014/main" id="{96D0C366-03B3-5E48-A27D-4D15E7BC970E}"/>
              </a:ext>
            </a:extLst>
          </p:cNvPr>
          <p:cNvSpPr txBox="1"/>
          <p:nvPr/>
        </p:nvSpPr>
        <p:spPr>
          <a:xfrm>
            <a:off x="10775041" y="281954"/>
            <a:ext cx="2785240" cy="646331"/>
          </a:xfrm>
          <a:prstGeom prst="rect">
            <a:avLst/>
          </a:prstGeom>
          <a:solidFill>
            <a:srgbClr val="7A8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MobileNet v2</a:t>
            </a:r>
          </a:p>
        </p:txBody>
      </p:sp>
      <p:sp>
        <p:nvSpPr>
          <p:cNvPr id="171" name="Rounded Rectangle 170">
            <a:extLst>
              <a:ext uri="{FF2B5EF4-FFF2-40B4-BE49-F238E27FC236}">
                <a16:creationId xmlns:a16="http://schemas.microsoft.com/office/drawing/2014/main" id="{58DB2B5A-23F1-C848-9CAD-6DFE0BE3E646}"/>
              </a:ext>
            </a:extLst>
          </p:cNvPr>
          <p:cNvSpPr/>
          <p:nvPr/>
        </p:nvSpPr>
        <p:spPr>
          <a:xfrm>
            <a:off x="1371600" y="217769"/>
            <a:ext cx="9357586" cy="4032361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B2C75FA-A346-DA43-9C10-E0FB809B1FC0}"/>
              </a:ext>
            </a:extLst>
          </p:cNvPr>
          <p:cNvSpPr txBox="1"/>
          <p:nvPr/>
        </p:nvSpPr>
        <p:spPr>
          <a:xfrm>
            <a:off x="425193" y="308491"/>
            <a:ext cx="2785240" cy="646331"/>
          </a:xfrm>
          <a:prstGeom prst="rect">
            <a:avLst/>
          </a:prstGeom>
          <a:solidFill>
            <a:srgbClr val="7A8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MobileNet v1</a:t>
            </a:r>
          </a:p>
        </p:txBody>
      </p:sp>
    </p:spTree>
    <p:extLst>
      <p:ext uri="{BB962C8B-B14F-4D97-AF65-F5344CB8AC3E}">
        <p14:creationId xmlns:p14="http://schemas.microsoft.com/office/powerpoint/2010/main" val="814453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2509D9A-8A32-1046-8105-8E675FEBCE09}"/>
                  </a:ext>
                </a:extLst>
              </p:cNvPr>
              <p:cNvSpPr/>
              <p:nvPr/>
            </p:nvSpPr>
            <p:spPr>
              <a:xfrm>
                <a:off x="1198396" y="1719009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2509D9A-8A32-1046-8105-8E675FEBC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96" y="1719009"/>
                <a:ext cx="2271712" cy="485775"/>
              </a:xfrm>
              <a:prstGeom prst="rect">
                <a:avLst/>
              </a:prstGeom>
              <a:blipFill>
                <a:blip r:embed="rId2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069A99-6624-5A4A-93C6-DF17E6F065CD}"/>
                  </a:ext>
                </a:extLst>
              </p:cNvPr>
              <p:cNvSpPr/>
              <p:nvPr/>
            </p:nvSpPr>
            <p:spPr>
              <a:xfrm>
                <a:off x="1198396" y="2866771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Group 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069A99-6624-5A4A-93C6-DF17E6F06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96" y="2866771"/>
                <a:ext cx="2271712" cy="485775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4CAB4B-0D87-F346-99DA-23091B06F2D8}"/>
                  </a:ext>
                </a:extLst>
              </p:cNvPr>
              <p:cNvSpPr/>
              <p:nvPr/>
            </p:nvSpPr>
            <p:spPr>
              <a:xfrm>
                <a:off x="1198396" y="4019303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4CAB4B-0D87-F346-99DA-23091B06F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96" y="4019303"/>
                <a:ext cx="2271712" cy="485775"/>
              </a:xfrm>
              <a:prstGeom prst="rect">
                <a:avLst/>
              </a:prstGeom>
              <a:blipFill>
                <a:blip r:embed="rId2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4E553BCB-3081-0343-9346-D231F48DCF81}"/>
              </a:ext>
            </a:extLst>
          </p:cNvPr>
          <p:cNvSpPr/>
          <p:nvPr/>
        </p:nvSpPr>
        <p:spPr>
          <a:xfrm>
            <a:off x="1198396" y="2228596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E28182-0BCD-1347-86DE-7EC59C40607F}"/>
              </a:ext>
            </a:extLst>
          </p:cNvPr>
          <p:cNvSpPr/>
          <p:nvPr/>
        </p:nvSpPr>
        <p:spPr>
          <a:xfrm>
            <a:off x="1198396" y="3376359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C4E48C-5D0A-3340-BC60-FBCE64B9C63D}"/>
              </a:ext>
            </a:extLst>
          </p:cNvPr>
          <p:cNvSpPr/>
          <p:nvPr/>
        </p:nvSpPr>
        <p:spPr>
          <a:xfrm>
            <a:off x="1198396" y="4538411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BB6EE7A-E9A1-7240-A83A-BC4362082CA9}"/>
              </a:ext>
            </a:extLst>
          </p:cNvPr>
          <p:cNvSpPr/>
          <p:nvPr/>
        </p:nvSpPr>
        <p:spPr>
          <a:xfrm>
            <a:off x="758561" y="1028698"/>
            <a:ext cx="2999052" cy="5144979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443A35-60F3-A849-89BF-E58CD94F8AB8}"/>
              </a:ext>
            </a:extLst>
          </p:cNvPr>
          <p:cNvSpPr txBox="1"/>
          <p:nvPr/>
        </p:nvSpPr>
        <p:spPr>
          <a:xfrm>
            <a:off x="914399" y="402430"/>
            <a:ext cx="2843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ResNeXt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B550F7-6634-E947-AA2D-A5239774CFB6}"/>
              </a:ext>
            </a:extLst>
          </p:cNvPr>
          <p:cNvSpPr txBox="1"/>
          <p:nvPr/>
        </p:nvSpPr>
        <p:spPr>
          <a:xfrm>
            <a:off x="912645" y="6212261"/>
            <a:ext cx="2843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Residual Block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17852C7-B151-6B49-BF65-3C9EAE579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964015"/>
              </p:ext>
            </p:extLst>
          </p:nvPr>
        </p:nvGraphicFramePr>
        <p:xfrm>
          <a:off x="4837925" y="252413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B6BB7378-5BD5-9A4E-85BA-CECAF5CC60C7}"/>
              </a:ext>
            </a:extLst>
          </p:cNvPr>
          <p:cNvSpPr txBox="1"/>
          <p:nvPr/>
        </p:nvSpPr>
        <p:spPr>
          <a:xfrm>
            <a:off x="4837925" y="345278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98605FD-A1EC-C04C-8C5F-8EE7B3EF5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387641"/>
              </p:ext>
            </p:extLst>
          </p:nvPr>
        </p:nvGraphicFramePr>
        <p:xfrm>
          <a:off x="4837925" y="366143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EFA972-EB01-0F4C-93C0-2EBA2ED5788B}"/>
              </a:ext>
            </a:extLst>
          </p:cNvPr>
          <p:cNvCxnSpPr>
            <a:cxnSpLocks/>
          </p:cNvCxnSpPr>
          <p:nvPr/>
        </p:nvCxnSpPr>
        <p:spPr>
          <a:xfrm>
            <a:off x="6083451" y="289497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4CC865-E796-E548-8CFE-587D5049524E}"/>
              </a:ext>
            </a:extLst>
          </p:cNvPr>
          <p:cNvCxnSpPr>
            <a:cxnSpLocks/>
          </p:cNvCxnSpPr>
          <p:nvPr/>
        </p:nvCxnSpPr>
        <p:spPr>
          <a:xfrm>
            <a:off x="7099451" y="289497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837D7FD-64DE-0848-8A9A-E873A8C541F3}"/>
              </a:ext>
            </a:extLst>
          </p:cNvPr>
          <p:cNvCxnSpPr>
            <a:cxnSpLocks/>
          </p:cNvCxnSpPr>
          <p:nvPr/>
        </p:nvCxnSpPr>
        <p:spPr>
          <a:xfrm flipH="1">
            <a:off x="5576778" y="2894970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A6F5BC-8D62-7341-B0E0-DDFDE3305D83}"/>
              </a:ext>
            </a:extLst>
          </p:cNvPr>
          <p:cNvCxnSpPr>
            <a:cxnSpLocks/>
          </p:cNvCxnSpPr>
          <p:nvPr/>
        </p:nvCxnSpPr>
        <p:spPr>
          <a:xfrm flipH="1">
            <a:off x="6572463" y="2904214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D4AB75-2899-E244-9E11-942E7238DE4E}"/>
              </a:ext>
            </a:extLst>
          </p:cNvPr>
          <p:cNvCxnSpPr>
            <a:cxnSpLocks/>
          </p:cNvCxnSpPr>
          <p:nvPr/>
        </p:nvCxnSpPr>
        <p:spPr>
          <a:xfrm>
            <a:off x="5580246" y="288948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33ED84B-69CA-7747-9B67-6FA69F4DA650}"/>
              </a:ext>
            </a:extLst>
          </p:cNvPr>
          <p:cNvCxnSpPr>
            <a:cxnSpLocks/>
          </p:cNvCxnSpPr>
          <p:nvPr/>
        </p:nvCxnSpPr>
        <p:spPr>
          <a:xfrm>
            <a:off x="6579675" y="289588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E39DE24-C74A-2841-9814-C01F3C28AE46}"/>
              </a:ext>
            </a:extLst>
          </p:cNvPr>
          <p:cNvCxnSpPr>
            <a:cxnSpLocks/>
          </p:cNvCxnSpPr>
          <p:nvPr/>
        </p:nvCxnSpPr>
        <p:spPr>
          <a:xfrm>
            <a:off x="5581071" y="2890178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0CC703D-3296-8A4C-99A7-AA8439017500}"/>
              </a:ext>
            </a:extLst>
          </p:cNvPr>
          <p:cNvCxnSpPr>
            <a:cxnSpLocks/>
          </p:cNvCxnSpPr>
          <p:nvPr/>
        </p:nvCxnSpPr>
        <p:spPr>
          <a:xfrm>
            <a:off x="6585327" y="2909522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9D02A055-15DD-C749-B964-B0D60D9E4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170215"/>
              </p:ext>
            </p:extLst>
          </p:nvPr>
        </p:nvGraphicFramePr>
        <p:xfrm>
          <a:off x="4837925" y="81859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E8AA8C5B-7902-0144-89A0-9F097971C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216636"/>
              </p:ext>
            </p:extLst>
          </p:nvPr>
        </p:nvGraphicFramePr>
        <p:xfrm>
          <a:off x="4837925" y="195589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5818010-373C-574B-8542-496635B82D4D}"/>
              </a:ext>
            </a:extLst>
          </p:cNvPr>
          <p:cNvCxnSpPr>
            <a:cxnSpLocks/>
          </p:cNvCxnSpPr>
          <p:nvPr/>
        </p:nvCxnSpPr>
        <p:spPr>
          <a:xfrm>
            <a:off x="6087157" y="118964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D4B607D-B735-1341-A158-7865DEF3DA15}"/>
              </a:ext>
            </a:extLst>
          </p:cNvPr>
          <p:cNvCxnSpPr>
            <a:cxnSpLocks/>
          </p:cNvCxnSpPr>
          <p:nvPr/>
        </p:nvCxnSpPr>
        <p:spPr>
          <a:xfrm>
            <a:off x="7103157" y="118964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2E83819-0418-C64D-9EC9-E1625B2FFEF6}"/>
              </a:ext>
            </a:extLst>
          </p:cNvPr>
          <p:cNvCxnSpPr>
            <a:cxnSpLocks/>
          </p:cNvCxnSpPr>
          <p:nvPr/>
        </p:nvCxnSpPr>
        <p:spPr>
          <a:xfrm flipH="1">
            <a:off x="5580484" y="1189649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1982417-D6E2-6C42-AB26-F0555B9055F2}"/>
              </a:ext>
            </a:extLst>
          </p:cNvPr>
          <p:cNvCxnSpPr>
            <a:cxnSpLocks/>
          </p:cNvCxnSpPr>
          <p:nvPr/>
        </p:nvCxnSpPr>
        <p:spPr>
          <a:xfrm flipH="1">
            <a:off x="6576169" y="1198893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0A20FF-B5B9-E749-872A-1AE10B97AF92}"/>
              </a:ext>
            </a:extLst>
          </p:cNvPr>
          <p:cNvCxnSpPr>
            <a:cxnSpLocks/>
          </p:cNvCxnSpPr>
          <p:nvPr/>
        </p:nvCxnSpPr>
        <p:spPr>
          <a:xfrm>
            <a:off x="6098480" y="1189649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FD2536D-2449-EC40-A1B2-741D538BFD40}"/>
              </a:ext>
            </a:extLst>
          </p:cNvPr>
          <p:cNvCxnSpPr>
            <a:cxnSpLocks/>
          </p:cNvCxnSpPr>
          <p:nvPr/>
        </p:nvCxnSpPr>
        <p:spPr>
          <a:xfrm>
            <a:off x="5094017" y="1208137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5F7B692-7B73-BD4F-884E-734915D848CC}"/>
              </a:ext>
            </a:extLst>
          </p:cNvPr>
          <p:cNvCxnSpPr>
            <a:cxnSpLocks/>
          </p:cNvCxnSpPr>
          <p:nvPr/>
        </p:nvCxnSpPr>
        <p:spPr>
          <a:xfrm>
            <a:off x="5094015" y="1206968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F301A61-8B14-3B4E-BF5B-012C361D21DF}"/>
              </a:ext>
            </a:extLst>
          </p:cNvPr>
          <p:cNvCxnSpPr>
            <a:cxnSpLocks/>
          </p:cNvCxnSpPr>
          <p:nvPr/>
        </p:nvCxnSpPr>
        <p:spPr>
          <a:xfrm>
            <a:off x="5094016" y="1206968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6D09A7B-1AF0-6A48-A622-9FE1CD12AF0F}"/>
              </a:ext>
            </a:extLst>
          </p:cNvPr>
          <p:cNvCxnSpPr>
            <a:cxnSpLocks/>
          </p:cNvCxnSpPr>
          <p:nvPr/>
        </p:nvCxnSpPr>
        <p:spPr>
          <a:xfrm>
            <a:off x="5083857" y="1204374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1B5A183-7E3A-FC4F-AD2A-3A3268A01945}"/>
              </a:ext>
            </a:extLst>
          </p:cNvPr>
          <p:cNvCxnSpPr>
            <a:cxnSpLocks/>
          </p:cNvCxnSpPr>
          <p:nvPr/>
        </p:nvCxnSpPr>
        <p:spPr>
          <a:xfrm>
            <a:off x="5583952" y="118416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592D323-D836-A94E-9151-CE9DEE152F46}"/>
              </a:ext>
            </a:extLst>
          </p:cNvPr>
          <p:cNvCxnSpPr>
            <a:cxnSpLocks/>
          </p:cNvCxnSpPr>
          <p:nvPr/>
        </p:nvCxnSpPr>
        <p:spPr>
          <a:xfrm>
            <a:off x="6583381" y="119056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AC8B23D-B9C6-9249-92E9-2CE8A9636283}"/>
              </a:ext>
            </a:extLst>
          </p:cNvPr>
          <p:cNvCxnSpPr>
            <a:cxnSpLocks/>
          </p:cNvCxnSpPr>
          <p:nvPr/>
        </p:nvCxnSpPr>
        <p:spPr>
          <a:xfrm flipH="1">
            <a:off x="5589396" y="1197924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4E449D-6D6F-834F-B66C-6B85CCA466E4}"/>
              </a:ext>
            </a:extLst>
          </p:cNvPr>
          <p:cNvCxnSpPr>
            <a:cxnSpLocks/>
          </p:cNvCxnSpPr>
          <p:nvPr/>
        </p:nvCxnSpPr>
        <p:spPr>
          <a:xfrm flipH="1">
            <a:off x="5590156" y="1198893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7FF734A-7E0E-DA46-9A5F-81983F26D2EA}"/>
              </a:ext>
            </a:extLst>
          </p:cNvPr>
          <p:cNvCxnSpPr>
            <a:cxnSpLocks/>
          </p:cNvCxnSpPr>
          <p:nvPr/>
        </p:nvCxnSpPr>
        <p:spPr>
          <a:xfrm flipH="1">
            <a:off x="5575706" y="1205931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BE717A8-1E5A-494D-83F4-868AFB6161F6}"/>
              </a:ext>
            </a:extLst>
          </p:cNvPr>
          <p:cNvCxnSpPr>
            <a:cxnSpLocks/>
          </p:cNvCxnSpPr>
          <p:nvPr/>
        </p:nvCxnSpPr>
        <p:spPr>
          <a:xfrm>
            <a:off x="5584777" y="1184857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563D821-8989-8049-A3BB-C93E2AC95080}"/>
              </a:ext>
            </a:extLst>
          </p:cNvPr>
          <p:cNvCxnSpPr>
            <a:cxnSpLocks/>
          </p:cNvCxnSpPr>
          <p:nvPr/>
        </p:nvCxnSpPr>
        <p:spPr>
          <a:xfrm flipH="1">
            <a:off x="6094241" y="1196887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9F4B1BA-055B-D24E-8DBF-295CD38C5A30}"/>
              </a:ext>
            </a:extLst>
          </p:cNvPr>
          <p:cNvCxnSpPr>
            <a:cxnSpLocks/>
          </p:cNvCxnSpPr>
          <p:nvPr/>
        </p:nvCxnSpPr>
        <p:spPr>
          <a:xfrm flipH="1">
            <a:off x="6092959" y="1199675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E247415-A140-0D4B-84AF-26888DFEA4A5}"/>
              </a:ext>
            </a:extLst>
          </p:cNvPr>
          <p:cNvCxnSpPr>
            <a:cxnSpLocks/>
          </p:cNvCxnSpPr>
          <p:nvPr/>
        </p:nvCxnSpPr>
        <p:spPr>
          <a:xfrm flipH="1">
            <a:off x="6088939" y="1198893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5B7A3DB-357B-D34F-A85B-7421C1A98B7A}"/>
              </a:ext>
            </a:extLst>
          </p:cNvPr>
          <p:cNvCxnSpPr>
            <a:cxnSpLocks/>
          </p:cNvCxnSpPr>
          <p:nvPr/>
        </p:nvCxnSpPr>
        <p:spPr>
          <a:xfrm>
            <a:off x="5590596" y="1197790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53DF653-177A-634B-B63D-D88D27CEC9EB}"/>
              </a:ext>
            </a:extLst>
          </p:cNvPr>
          <p:cNvCxnSpPr>
            <a:cxnSpLocks/>
          </p:cNvCxnSpPr>
          <p:nvPr/>
        </p:nvCxnSpPr>
        <p:spPr>
          <a:xfrm flipH="1">
            <a:off x="6591353" y="1204374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E2078DC-5EBF-024E-81CD-B38BD462571B}"/>
              </a:ext>
            </a:extLst>
          </p:cNvPr>
          <p:cNvCxnSpPr>
            <a:cxnSpLocks/>
          </p:cNvCxnSpPr>
          <p:nvPr/>
        </p:nvCxnSpPr>
        <p:spPr>
          <a:xfrm flipH="1">
            <a:off x="7109599" y="1201490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98DBF64-94A4-824F-B8DC-5989C7B7DB0B}"/>
              </a:ext>
            </a:extLst>
          </p:cNvPr>
          <p:cNvCxnSpPr>
            <a:cxnSpLocks/>
          </p:cNvCxnSpPr>
          <p:nvPr/>
        </p:nvCxnSpPr>
        <p:spPr>
          <a:xfrm>
            <a:off x="6589033" y="1204201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0BF442E-5C14-CA4A-8A2B-C69B0F0A9A62}"/>
              </a:ext>
            </a:extLst>
          </p:cNvPr>
          <p:cNvCxnSpPr>
            <a:cxnSpLocks/>
          </p:cNvCxnSpPr>
          <p:nvPr/>
        </p:nvCxnSpPr>
        <p:spPr>
          <a:xfrm>
            <a:off x="6089282" y="1204374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85CCEC-A7B5-0F42-82A8-476C6236B2A7}"/>
              </a:ext>
            </a:extLst>
          </p:cNvPr>
          <p:cNvCxnSpPr>
            <a:cxnSpLocks/>
          </p:cNvCxnSpPr>
          <p:nvPr/>
        </p:nvCxnSpPr>
        <p:spPr>
          <a:xfrm>
            <a:off x="5590818" y="1203460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52B1C8F8-884D-3648-8EC4-20EBFB059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321952"/>
              </p:ext>
            </p:extLst>
          </p:nvPr>
        </p:nvGraphicFramePr>
        <p:xfrm>
          <a:off x="4837925" y="434848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7D3DFEB-24E4-844F-A3D1-8FA43F791AC7}"/>
              </a:ext>
            </a:extLst>
          </p:cNvPr>
          <p:cNvCxnSpPr>
            <a:cxnSpLocks/>
          </p:cNvCxnSpPr>
          <p:nvPr/>
        </p:nvCxnSpPr>
        <p:spPr>
          <a:xfrm>
            <a:off x="6087157" y="471953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594FF40-8151-A444-87C6-D29E9E11CFE9}"/>
              </a:ext>
            </a:extLst>
          </p:cNvPr>
          <p:cNvCxnSpPr>
            <a:cxnSpLocks/>
          </p:cNvCxnSpPr>
          <p:nvPr/>
        </p:nvCxnSpPr>
        <p:spPr>
          <a:xfrm>
            <a:off x="7103157" y="471953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AABEF3E-B2C4-414D-A5E5-0CB73482F58B}"/>
              </a:ext>
            </a:extLst>
          </p:cNvPr>
          <p:cNvCxnSpPr>
            <a:cxnSpLocks/>
          </p:cNvCxnSpPr>
          <p:nvPr/>
        </p:nvCxnSpPr>
        <p:spPr>
          <a:xfrm flipH="1">
            <a:off x="5580484" y="4719535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63289D0-F3FC-2C41-A038-B117CED31230}"/>
              </a:ext>
            </a:extLst>
          </p:cNvPr>
          <p:cNvCxnSpPr>
            <a:cxnSpLocks/>
          </p:cNvCxnSpPr>
          <p:nvPr/>
        </p:nvCxnSpPr>
        <p:spPr>
          <a:xfrm flipH="1">
            <a:off x="6576169" y="4728779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4A5955B-8B0F-FD4D-B076-35E43D33EE75}"/>
              </a:ext>
            </a:extLst>
          </p:cNvPr>
          <p:cNvCxnSpPr>
            <a:cxnSpLocks/>
          </p:cNvCxnSpPr>
          <p:nvPr/>
        </p:nvCxnSpPr>
        <p:spPr>
          <a:xfrm>
            <a:off x="6098480" y="4719535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A9BF98C-34B4-A343-886A-CBB6855839F4}"/>
              </a:ext>
            </a:extLst>
          </p:cNvPr>
          <p:cNvCxnSpPr>
            <a:cxnSpLocks/>
          </p:cNvCxnSpPr>
          <p:nvPr/>
        </p:nvCxnSpPr>
        <p:spPr>
          <a:xfrm>
            <a:off x="7102586" y="4736854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86F6F75-3FD4-BE4A-92D6-DCA985CD8F49}"/>
              </a:ext>
            </a:extLst>
          </p:cNvPr>
          <p:cNvCxnSpPr>
            <a:cxnSpLocks/>
          </p:cNvCxnSpPr>
          <p:nvPr/>
        </p:nvCxnSpPr>
        <p:spPr>
          <a:xfrm flipH="1">
            <a:off x="5078021" y="4720189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76887E1-71E6-234C-B0A9-1157E37D0980}"/>
              </a:ext>
            </a:extLst>
          </p:cNvPr>
          <p:cNvCxnSpPr>
            <a:cxnSpLocks/>
          </p:cNvCxnSpPr>
          <p:nvPr/>
        </p:nvCxnSpPr>
        <p:spPr>
          <a:xfrm>
            <a:off x="5583952" y="471405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352E4E-10F3-0D42-83C3-E0FC43D45031}"/>
              </a:ext>
            </a:extLst>
          </p:cNvPr>
          <p:cNvCxnSpPr>
            <a:cxnSpLocks/>
          </p:cNvCxnSpPr>
          <p:nvPr/>
        </p:nvCxnSpPr>
        <p:spPr>
          <a:xfrm>
            <a:off x="6583381" y="472045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AF20E30-902B-DA4E-98BD-E2A6ECBA4CCC}"/>
              </a:ext>
            </a:extLst>
          </p:cNvPr>
          <p:cNvCxnSpPr>
            <a:cxnSpLocks/>
          </p:cNvCxnSpPr>
          <p:nvPr/>
        </p:nvCxnSpPr>
        <p:spPr>
          <a:xfrm flipH="1">
            <a:off x="5089120" y="4720189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535FF96-AE39-314B-ABA6-26FAD5603276}"/>
              </a:ext>
            </a:extLst>
          </p:cNvPr>
          <p:cNvCxnSpPr>
            <a:cxnSpLocks/>
          </p:cNvCxnSpPr>
          <p:nvPr/>
        </p:nvCxnSpPr>
        <p:spPr>
          <a:xfrm flipH="1">
            <a:off x="5081373" y="4734260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2E09B04-9AA5-DB4E-9DE9-07B3887D8C9C}"/>
              </a:ext>
            </a:extLst>
          </p:cNvPr>
          <p:cNvCxnSpPr>
            <a:cxnSpLocks/>
          </p:cNvCxnSpPr>
          <p:nvPr/>
        </p:nvCxnSpPr>
        <p:spPr>
          <a:xfrm flipH="1">
            <a:off x="5114229" y="4728779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1AF5D7E-4059-604B-81DB-B0BBF305741E}"/>
              </a:ext>
            </a:extLst>
          </p:cNvPr>
          <p:cNvCxnSpPr>
            <a:cxnSpLocks/>
          </p:cNvCxnSpPr>
          <p:nvPr/>
        </p:nvCxnSpPr>
        <p:spPr>
          <a:xfrm flipH="1">
            <a:off x="5589396" y="4727810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D15E3B5-D01C-AB44-A775-735A95FA30CF}"/>
              </a:ext>
            </a:extLst>
          </p:cNvPr>
          <p:cNvCxnSpPr>
            <a:cxnSpLocks/>
          </p:cNvCxnSpPr>
          <p:nvPr/>
        </p:nvCxnSpPr>
        <p:spPr>
          <a:xfrm flipH="1">
            <a:off x="5590156" y="4728779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120BC43-FEB6-DC48-A53A-AF9EC2CFDE03}"/>
              </a:ext>
            </a:extLst>
          </p:cNvPr>
          <p:cNvCxnSpPr>
            <a:cxnSpLocks/>
          </p:cNvCxnSpPr>
          <p:nvPr/>
        </p:nvCxnSpPr>
        <p:spPr>
          <a:xfrm>
            <a:off x="5584777" y="4714743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1938A1A-B20B-3C4F-9120-7892AE50B8D2}"/>
              </a:ext>
            </a:extLst>
          </p:cNvPr>
          <p:cNvCxnSpPr>
            <a:cxnSpLocks/>
          </p:cNvCxnSpPr>
          <p:nvPr/>
        </p:nvCxnSpPr>
        <p:spPr>
          <a:xfrm flipH="1">
            <a:off x="6094241" y="4726773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B77DA6E-2CC8-9145-BA34-C757AFF7396D}"/>
              </a:ext>
            </a:extLst>
          </p:cNvPr>
          <p:cNvCxnSpPr>
            <a:cxnSpLocks/>
          </p:cNvCxnSpPr>
          <p:nvPr/>
        </p:nvCxnSpPr>
        <p:spPr>
          <a:xfrm flipH="1">
            <a:off x="6092959" y="4729561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0F16ACA-3229-344D-A760-0DD74B52F8D8}"/>
              </a:ext>
            </a:extLst>
          </p:cNvPr>
          <p:cNvCxnSpPr>
            <a:cxnSpLocks/>
          </p:cNvCxnSpPr>
          <p:nvPr/>
        </p:nvCxnSpPr>
        <p:spPr>
          <a:xfrm>
            <a:off x="5590596" y="4727676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86039C-8109-C54E-8406-88E816C52562}"/>
              </a:ext>
            </a:extLst>
          </p:cNvPr>
          <p:cNvCxnSpPr>
            <a:cxnSpLocks/>
          </p:cNvCxnSpPr>
          <p:nvPr/>
        </p:nvCxnSpPr>
        <p:spPr>
          <a:xfrm>
            <a:off x="6589033" y="4734087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0DAFB15-D9EC-934B-B0BA-E2D7BD3503F8}"/>
              </a:ext>
            </a:extLst>
          </p:cNvPr>
          <p:cNvCxnSpPr>
            <a:cxnSpLocks/>
          </p:cNvCxnSpPr>
          <p:nvPr/>
        </p:nvCxnSpPr>
        <p:spPr>
          <a:xfrm>
            <a:off x="6089282" y="4734260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0009E04-CF70-F948-AA4B-50617A20EE84}"/>
              </a:ext>
            </a:extLst>
          </p:cNvPr>
          <p:cNvCxnSpPr>
            <a:cxnSpLocks/>
          </p:cNvCxnSpPr>
          <p:nvPr/>
        </p:nvCxnSpPr>
        <p:spPr>
          <a:xfrm>
            <a:off x="5590818" y="4733346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19EAFC4-C31A-0F41-88FF-31CDE4EF1893}"/>
              </a:ext>
            </a:extLst>
          </p:cNvPr>
          <p:cNvCxnSpPr>
            <a:cxnSpLocks/>
          </p:cNvCxnSpPr>
          <p:nvPr/>
        </p:nvCxnSpPr>
        <p:spPr>
          <a:xfrm>
            <a:off x="6582456" y="4737735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35C3449-3F1B-D047-B3D0-B64FD9306030}"/>
              </a:ext>
            </a:extLst>
          </p:cNvPr>
          <p:cNvCxnSpPr>
            <a:cxnSpLocks/>
          </p:cNvCxnSpPr>
          <p:nvPr/>
        </p:nvCxnSpPr>
        <p:spPr>
          <a:xfrm>
            <a:off x="6095656" y="4733270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C947D40-C75B-9946-83A0-2680CFC644D7}"/>
              </a:ext>
            </a:extLst>
          </p:cNvPr>
          <p:cNvCxnSpPr>
            <a:cxnSpLocks/>
          </p:cNvCxnSpPr>
          <p:nvPr/>
        </p:nvCxnSpPr>
        <p:spPr>
          <a:xfrm>
            <a:off x="5590818" y="4726773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A3515CD3-2A70-604C-A53B-E95946ACE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297380"/>
              </p:ext>
            </p:extLst>
          </p:nvPr>
        </p:nvGraphicFramePr>
        <p:xfrm>
          <a:off x="4845613" y="551407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748D55C-5D97-B94B-80E6-6EE899E93C97}"/>
              </a:ext>
            </a:extLst>
          </p:cNvPr>
          <p:cNvCxnSpPr>
            <a:cxnSpLocks/>
            <a:stCxn id="23" idx="3"/>
            <a:endCxn id="51" idx="1"/>
          </p:cNvCxnSpPr>
          <p:nvPr/>
        </p:nvCxnSpPr>
        <p:spPr>
          <a:xfrm flipV="1">
            <a:off x="3470108" y="1004014"/>
            <a:ext cx="1367817" cy="95788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D89DF04-BB28-6049-A62F-B6CBF7564E52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3470108" y="2689116"/>
            <a:ext cx="1819165" cy="42054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174DB5E-4007-3341-A92B-09B7609CD583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470108" y="4262191"/>
            <a:ext cx="1789125" cy="26644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B00C2555-9786-D944-ADB1-AAD8D33BDF75}"/>
              </a:ext>
            </a:extLst>
          </p:cNvPr>
          <p:cNvSpPr txBox="1"/>
          <p:nvPr/>
        </p:nvSpPr>
        <p:spPr>
          <a:xfrm>
            <a:off x="7350326" y="1182227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Decrease dimension by a factor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28808A1-A0A4-444F-9751-383BDCCCE2CB}"/>
              </a:ext>
            </a:extLst>
          </p:cNvPr>
          <p:cNvSpPr txBox="1"/>
          <p:nvPr/>
        </p:nvSpPr>
        <p:spPr>
          <a:xfrm>
            <a:off x="7253893" y="4590741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Increase dimension by a factor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D63938D-D09F-0142-A8CF-2AD87DF322EB}"/>
              </a:ext>
            </a:extLst>
          </p:cNvPr>
          <p:cNvCxnSpPr>
            <a:cxnSpLocks/>
            <a:stCxn id="30" idx="2"/>
            <a:endCxn id="23" idx="0"/>
          </p:cNvCxnSpPr>
          <p:nvPr/>
        </p:nvCxnSpPr>
        <p:spPr>
          <a:xfrm flipH="1">
            <a:off x="2334252" y="987205"/>
            <a:ext cx="1754" cy="731804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332C45A-09AF-8F46-8B1B-E342A54111B5}"/>
              </a:ext>
            </a:extLst>
          </p:cNvPr>
          <p:cNvCxnSpPr>
            <a:cxnSpLocks/>
          </p:cNvCxnSpPr>
          <p:nvPr/>
        </p:nvCxnSpPr>
        <p:spPr>
          <a:xfrm flipH="1">
            <a:off x="990669" y="1285875"/>
            <a:ext cx="13500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61A0404-285A-3D45-BF86-9E3F7FF26ED7}"/>
              </a:ext>
            </a:extLst>
          </p:cNvPr>
          <p:cNvCxnSpPr>
            <a:cxnSpLocks/>
          </p:cNvCxnSpPr>
          <p:nvPr/>
        </p:nvCxnSpPr>
        <p:spPr>
          <a:xfrm>
            <a:off x="1005892" y="1269833"/>
            <a:ext cx="0" cy="427320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E640174-C62B-B340-9A86-1ECC45FF9F48}"/>
              </a:ext>
            </a:extLst>
          </p:cNvPr>
          <p:cNvCxnSpPr>
            <a:cxnSpLocks/>
          </p:cNvCxnSpPr>
          <p:nvPr/>
        </p:nvCxnSpPr>
        <p:spPr>
          <a:xfrm flipH="1">
            <a:off x="2330036" y="5024186"/>
            <a:ext cx="1754" cy="370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5E0C979-C35F-BB4E-B3EA-4F9926A940D1}"/>
                  </a:ext>
                </a:extLst>
              </p:cNvPr>
              <p:cNvSpPr txBox="1"/>
              <p:nvPr/>
            </p:nvSpPr>
            <p:spPr>
              <a:xfrm>
                <a:off x="2204227" y="5391226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5E0C979-C35F-BB4E-B3EA-4F9926A9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227" y="5391226"/>
                <a:ext cx="253274" cy="276999"/>
              </a:xfrm>
              <a:prstGeom prst="rect">
                <a:avLst/>
              </a:prstGeom>
              <a:blipFill>
                <a:blip r:embed="rId4"/>
                <a:stretch>
                  <a:fillRect l="-23810" r="-1904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AC4A58F-014C-644A-8EA5-4507FEBC53BB}"/>
              </a:ext>
            </a:extLst>
          </p:cNvPr>
          <p:cNvCxnSpPr>
            <a:cxnSpLocks/>
          </p:cNvCxnSpPr>
          <p:nvPr/>
        </p:nvCxnSpPr>
        <p:spPr>
          <a:xfrm>
            <a:off x="1005892" y="5529726"/>
            <a:ext cx="1130400" cy="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47B97EA-CDCE-D84D-97C2-D2A5316C3121}"/>
              </a:ext>
            </a:extLst>
          </p:cNvPr>
          <p:cNvCxnSpPr>
            <a:cxnSpLocks/>
          </p:cNvCxnSpPr>
          <p:nvPr/>
        </p:nvCxnSpPr>
        <p:spPr>
          <a:xfrm flipH="1">
            <a:off x="2332497" y="5627454"/>
            <a:ext cx="1754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B9346CD-F0A0-BF46-BF20-8E4B781860DA}"/>
                  </a:ext>
                </a:extLst>
              </p:cNvPr>
              <p:cNvSpPr/>
              <p:nvPr/>
            </p:nvSpPr>
            <p:spPr>
              <a:xfrm>
                <a:off x="10037788" y="1359645"/>
                <a:ext cx="2271712" cy="48577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Group 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B9346CD-F0A0-BF46-BF20-8E4B78186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788" y="1359645"/>
                <a:ext cx="2271712" cy="485775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EB741F7-B3F6-0B46-95F9-F80371CFBD91}"/>
                  </a:ext>
                </a:extLst>
              </p:cNvPr>
              <p:cNvSpPr/>
              <p:nvPr/>
            </p:nvSpPr>
            <p:spPr>
              <a:xfrm>
                <a:off x="10037788" y="2928031"/>
                <a:ext cx="2271712" cy="48577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Depthwise 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EB741F7-B3F6-0B46-95F9-F80371CFB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788" y="2928031"/>
                <a:ext cx="2271712" cy="485775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B781B25F-84E6-9144-81D0-B9DE8D48A5B1}"/>
                  </a:ext>
                </a:extLst>
              </p:cNvPr>
              <p:cNvSpPr/>
              <p:nvPr/>
            </p:nvSpPr>
            <p:spPr>
              <a:xfrm>
                <a:off x="10037788" y="4043987"/>
                <a:ext cx="2271712" cy="48577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Group 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B781B25F-84E6-9144-81D0-B9DE8D48A5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788" y="4043987"/>
                <a:ext cx="2271712" cy="485775"/>
              </a:xfrm>
              <a:prstGeom prst="rect">
                <a:avLst/>
              </a:prstGeom>
              <a:blipFill>
                <a:blip r:embed="rId7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Rectangle 117">
            <a:extLst>
              <a:ext uri="{FF2B5EF4-FFF2-40B4-BE49-F238E27FC236}">
                <a16:creationId xmlns:a16="http://schemas.microsoft.com/office/drawing/2014/main" id="{0F8B5EC4-50A4-5A48-91C0-11A616C67CED}"/>
              </a:ext>
            </a:extLst>
          </p:cNvPr>
          <p:cNvSpPr/>
          <p:nvPr/>
        </p:nvSpPr>
        <p:spPr>
          <a:xfrm>
            <a:off x="10037788" y="1869232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1577CBE-2C31-304F-9B02-F1F8DEFBF24E}"/>
              </a:ext>
            </a:extLst>
          </p:cNvPr>
          <p:cNvSpPr/>
          <p:nvPr/>
        </p:nvSpPr>
        <p:spPr>
          <a:xfrm>
            <a:off x="10037788" y="3437619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BN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9BCABC4-83B6-3144-B6A7-17BC1C608343}"/>
              </a:ext>
            </a:extLst>
          </p:cNvPr>
          <p:cNvSpPr/>
          <p:nvPr/>
        </p:nvSpPr>
        <p:spPr>
          <a:xfrm>
            <a:off x="10037788" y="4563095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BN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0529D812-932A-FC42-A5AC-E7A1B52FFFD7}"/>
              </a:ext>
            </a:extLst>
          </p:cNvPr>
          <p:cNvSpPr/>
          <p:nvPr/>
        </p:nvSpPr>
        <p:spPr>
          <a:xfrm>
            <a:off x="9597953" y="664418"/>
            <a:ext cx="2999052" cy="5533944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F58EDA1-4EF2-8842-BB51-5E812241BB97}"/>
              </a:ext>
            </a:extLst>
          </p:cNvPr>
          <p:cNvSpPr txBox="1"/>
          <p:nvPr/>
        </p:nvSpPr>
        <p:spPr>
          <a:xfrm>
            <a:off x="9753791" y="79642"/>
            <a:ext cx="2843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ShuffleNet v1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B438E9E-D778-7743-8BF5-DF54C9906742}"/>
              </a:ext>
            </a:extLst>
          </p:cNvPr>
          <p:cNvSpPr txBox="1"/>
          <p:nvPr/>
        </p:nvSpPr>
        <p:spPr>
          <a:xfrm>
            <a:off x="9752037" y="6236945"/>
            <a:ext cx="2843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Residual Block</a:t>
            </a: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101E03B4-3464-F14F-A19D-523EF19D553C}"/>
              </a:ext>
            </a:extLst>
          </p:cNvPr>
          <p:cNvCxnSpPr>
            <a:cxnSpLocks/>
            <a:stCxn id="115" idx="3"/>
            <a:endCxn id="275" idx="1"/>
          </p:cNvCxnSpPr>
          <p:nvPr/>
        </p:nvCxnSpPr>
        <p:spPr>
          <a:xfrm flipV="1">
            <a:off x="12309500" y="841722"/>
            <a:ext cx="1897734" cy="760811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B960DABA-7331-C841-8440-23D37FCEC041}"/>
              </a:ext>
            </a:extLst>
          </p:cNvPr>
          <p:cNvCxnSpPr>
            <a:cxnSpLocks/>
            <a:stCxn id="116" idx="3"/>
            <a:endCxn id="280" idx="1"/>
          </p:cNvCxnSpPr>
          <p:nvPr/>
        </p:nvCxnSpPr>
        <p:spPr>
          <a:xfrm>
            <a:off x="12309500" y="3170919"/>
            <a:ext cx="1903276" cy="48171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D3BAA72C-F590-AA48-95CE-EA70FBF2215F}"/>
              </a:ext>
            </a:extLst>
          </p:cNvPr>
          <p:cNvCxnSpPr>
            <a:cxnSpLocks/>
            <a:stCxn id="117" idx="3"/>
            <a:endCxn id="282" idx="1"/>
          </p:cNvCxnSpPr>
          <p:nvPr/>
        </p:nvCxnSpPr>
        <p:spPr>
          <a:xfrm>
            <a:off x="12309500" y="4286875"/>
            <a:ext cx="1906044" cy="810752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2271B001-16E9-7E45-A2FC-0E1E4BAB30B5}"/>
              </a:ext>
            </a:extLst>
          </p:cNvPr>
          <p:cNvCxnSpPr>
            <a:cxnSpLocks/>
          </p:cNvCxnSpPr>
          <p:nvPr/>
        </p:nvCxnSpPr>
        <p:spPr>
          <a:xfrm>
            <a:off x="11173644" y="701453"/>
            <a:ext cx="0" cy="639904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39E41038-FB3A-2F49-BE9E-2F5B5CE56902}"/>
              </a:ext>
            </a:extLst>
          </p:cNvPr>
          <p:cNvCxnSpPr>
            <a:cxnSpLocks/>
          </p:cNvCxnSpPr>
          <p:nvPr/>
        </p:nvCxnSpPr>
        <p:spPr>
          <a:xfrm flipH="1">
            <a:off x="9830061" y="908223"/>
            <a:ext cx="13500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98B3FB20-241F-3F4A-A78B-F5BE8C4E755E}"/>
              </a:ext>
            </a:extLst>
          </p:cNvPr>
          <p:cNvCxnSpPr>
            <a:cxnSpLocks/>
          </p:cNvCxnSpPr>
          <p:nvPr/>
        </p:nvCxnSpPr>
        <p:spPr>
          <a:xfrm>
            <a:off x="9845284" y="892181"/>
            <a:ext cx="0" cy="468000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8DC10E06-1880-E04A-ADF3-FA0197A3F471}"/>
              </a:ext>
            </a:extLst>
          </p:cNvPr>
          <p:cNvCxnSpPr>
            <a:cxnSpLocks/>
          </p:cNvCxnSpPr>
          <p:nvPr/>
        </p:nvCxnSpPr>
        <p:spPr>
          <a:xfrm flipH="1">
            <a:off x="11169428" y="5048870"/>
            <a:ext cx="1754" cy="370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E956443-CA28-D04D-988C-66880626D3FD}"/>
                  </a:ext>
                </a:extLst>
              </p:cNvPr>
              <p:cNvSpPr txBox="1"/>
              <p:nvPr/>
            </p:nvSpPr>
            <p:spPr>
              <a:xfrm>
                <a:off x="11043619" y="5415910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E956443-CA28-D04D-988C-66880626D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619" y="5415910"/>
                <a:ext cx="253274" cy="276999"/>
              </a:xfrm>
              <a:prstGeom prst="rect">
                <a:avLst/>
              </a:prstGeom>
              <a:blipFill>
                <a:blip r:embed="rId8"/>
                <a:stretch>
                  <a:fillRect l="-23810" r="-1904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3F610B19-931D-BF40-8ABD-765F47A71724}"/>
              </a:ext>
            </a:extLst>
          </p:cNvPr>
          <p:cNvCxnSpPr>
            <a:cxnSpLocks/>
          </p:cNvCxnSpPr>
          <p:nvPr/>
        </p:nvCxnSpPr>
        <p:spPr>
          <a:xfrm>
            <a:off x="9845284" y="5554410"/>
            <a:ext cx="1130400" cy="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A1A7720A-900D-C84A-B57B-9FDDEF4A2FC6}"/>
              </a:ext>
            </a:extLst>
          </p:cNvPr>
          <p:cNvCxnSpPr>
            <a:cxnSpLocks/>
          </p:cNvCxnSpPr>
          <p:nvPr/>
        </p:nvCxnSpPr>
        <p:spPr>
          <a:xfrm flipH="1">
            <a:off x="11171889" y="5652138"/>
            <a:ext cx="1754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3823CA80-D28C-154E-A85B-0EB2DECF2E8C}"/>
              </a:ext>
            </a:extLst>
          </p:cNvPr>
          <p:cNvSpPr/>
          <p:nvPr/>
        </p:nvSpPr>
        <p:spPr>
          <a:xfrm>
            <a:off x="10037788" y="2388340"/>
            <a:ext cx="2271712" cy="4857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Channel Shuffle</a:t>
            </a:r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081031F4-E4F0-FC4B-B30E-C30E4E5E5D2A}"/>
              </a:ext>
            </a:extLst>
          </p:cNvPr>
          <p:cNvCxnSpPr>
            <a:cxnSpLocks/>
            <a:stCxn id="208" idx="3"/>
            <a:endCxn id="278" idx="1"/>
          </p:cNvCxnSpPr>
          <p:nvPr/>
        </p:nvCxnSpPr>
        <p:spPr>
          <a:xfrm flipV="1">
            <a:off x="12309500" y="2262227"/>
            <a:ext cx="1900502" cy="369001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A0ED2C12-DA73-B441-BFA4-4973F4121542}"/>
              </a:ext>
            </a:extLst>
          </p:cNvPr>
          <p:cNvCxnSpPr>
            <a:cxnSpLocks/>
          </p:cNvCxnSpPr>
          <p:nvPr/>
        </p:nvCxnSpPr>
        <p:spPr>
          <a:xfrm>
            <a:off x="14732727" y="5242868"/>
            <a:ext cx="0" cy="540539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D6C0F851-362B-294C-A556-7CEF10AF614E}"/>
              </a:ext>
            </a:extLst>
          </p:cNvPr>
          <p:cNvCxnSpPr>
            <a:cxnSpLocks/>
          </p:cNvCxnSpPr>
          <p:nvPr/>
        </p:nvCxnSpPr>
        <p:spPr>
          <a:xfrm flipH="1">
            <a:off x="14396515" y="5260187"/>
            <a:ext cx="34085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AEEEA1D-DE15-2C42-A929-15B0A23AB63C}"/>
              </a:ext>
            </a:extLst>
          </p:cNvPr>
          <p:cNvCxnSpPr>
            <a:cxnSpLocks/>
          </p:cNvCxnSpPr>
          <p:nvPr/>
        </p:nvCxnSpPr>
        <p:spPr>
          <a:xfrm>
            <a:off x="15074912" y="5260187"/>
            <a:ext cx="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8674B337-1BBE-1541-B649-821DCAD7D862}"/>
              </a:ext>
            </a:extLst>
          </p:cNvPr>
          <p:cNvCxnSpPr>
            <a:cxnSpLocks/>
          </p:cNvCxnSpPr>
          <p:nvPr/>
        </p:nvCxnSpPr>
        <p:spPr>
          <a:xfrm>
            <a:off x="14381039" y="5243783"/>
            <a:ext cx="0" cy="55395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AAB473E3-D04E-FE41-9CC6-CADA2453DF5B}"/>
              </a:ext>
            </a:extLst>
          </p:cNvPr>
          <p:cNvCxnSpPr>
            <a:cxnSpLocks/>
          </p:cNvCxnSpPr>
          <p:nvPr/>
        </p:nvCxnSpPr>
        <p:spPr>
          <a:xfrm>
            <a:off x="14736830" y="5270160"/>
            <a:ext cx="338082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C300B300-E1B5-F543-90AF-9266AE05BF1E}"/>
              </a:ext>
            </a:extLst>
          </p:cNvPr>
          <p:cNvCxnSpPr>
            <a:cxnSpLocks/>
          </p:cNvCxnSpPr>
          <p:nvPr/>
        </p:nvCxnSpPr>
        <p:spPr>
          <a:xfrm flipH="1">
            <a:off x="14386805" y="5270160"/>
            <a:ext cx="688107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09635361-3D12-C04A-9805-1B76F148A6F8}"/>
              </a:ext>
            </a:extLst>
          </p:cNvPr>
          <p:cNvCxnSpPr>
            <a:cxnSpLocks/>
          </p:cNvCxnSpPr>
          <p:nvPr/>
        </p:nvCxnSpPr>
        <p:spPr>
          <a:xfrm flipH="1">
            <a:off x="14737366" y="5282940"/>
            <a:ext cx="337546" cy="50046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660D464F-F450-464A-A03B-1EF2B4EE31ED}"/>
              </a:ext>
            </a:extLst>
          </p:cNvPr>
          <p:cNvCxnSpPr>
            <a:cxnSpLocks/>
          </p:cNvCxnSpPr>
          <p:nvPr/>
        </p:nvCxnSpPr>
        <p:spPr>
          <a:xfrm>
            <a:off x="14386691" y="5257420"/>
            <a:ext cx="350674" cy="540320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E183DD5A-9154-C548-BDA5-D48CD0CAE432}"/>
              </a:ext>
            </a:extLst>
          </p:cNvPr>
          <p:cNvCxnSpPr>
            <a:cxnSpLocks/>
          </p:cNvCxnSpPr>
          <p:nvPr/>
        </p:nvCxnSpPr>
        <p:spPr>
          <a:xfrm>
            <a:off x="14380114" y="5261068"/>
            <a:ext cx="694798" cy="543784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5C627A23-4D94-8148-A966-076A0BD3B2A9}"/>
              </a:ext>
            </a:extLst>
          </p:cNvPr>
          <p:cNvCxnSpPr>
            <a:cxnSpLocks/>
          </p:cNvCxnSpPr>
          <p:nvPr/>
        </p:nvCxnSpPr>
        <p:spPr>
          <a:xfrm>
            <a:off x="15716442" y="5242868"/>
            <a:ext cx="0" cy="5405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C191BBFC-F73E-9047-A9AE-D35C54DD387A}"/>
              </a:ext>
            </a:extLst>
          </p:cNvPr>
          <p:cNvCxnSpPr>
            <a:cxnSpLocks/>
          </p:cNvCxnSpPr>
          <p:nvPr/>
        </p:nvCxnSpPr>
        <p:spPr>
          <a:xfrm flipH="1">
            <a:off x="15380230" y="5260187"/>
            <a:ext cx="34085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5D5C4B45-EFA9-8D43-8B43-7615886B9D05}"/>
              </a:ext>
            </a:extLst>
          </p:cNvPr>
          <p:cNvCxnSpPr>
            <a:cxnSpLocks/>
          </p:cNvCxnSpPr>
          <p:nvPr/>
        </p:nvCxnSpPr>
        <p:spPr>
          <a:xfrm>
            <a:off x="16058627" y="5260187"/>
            <a:ext cx="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F03AFCF1-5145-ED46-963E-3B0ED5B5C864}"/>
              </a:ext>
            </a:extLst>
          </p:cNvPr>
          <p:cNvCxnSpPr>
            <a:cxnSpLocks/>
          </p:cNvCxnSpPr>
          <p:nvPr/>
        </p:nvCxnSpPr>
        <p:spPr>
          <a:xfrm>
            <a:off x="15364754" y="5243783"/>
            <a:ext cx="0" cy="5539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AF080755-39CF-7C4B-A093-210CE324FEED}"/>
              </a:ext>
            </a:extLst>
          </p:cNvPr>
          <p:cNvCxnSpPr>
            <a:cxnSpLocks/>
          </p:cNvCxnSpPr>
          <p:nvPr/>
        </p:nvCxnSpPr>
        <p:spPr>
          <a:xfrm>
            <a:off x="15720545" y="5270160"/>
            <a:ext cx="338082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7851510E-B713-0743-A0BA-491C3940C104}"/>
              </a:ext>
            </a:extLst>
          </p:cNvPr>
          <p:cNvCxnSpPr>
            <a:cxnSpLocks/>
          </p:cNvCxnSpPr>
          <p:nvPr/>
        </p:nvCxnSpPr>
        <p:spPr>
          <a:xfrm flipH="1">
            <a:off x="15370520" y="5270160"/>
            <a:ext cx="688107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7D10DDB7-97C8-5C48-95CC-A92A17387637}"/>
              </a:ext>
            </a:extLst>
          </p:cNvPr>
          <p:cNvCxnSpPr>
            <a:cxnSpLocks/>
          </p:cNvCxnSpPr>
          <p:nvPr/>
        </p:nvCxnSpPr>
        <p:spPr>
          <a:xfrm flipH="1">
            <a:off x="15721081" y="5282940"/>
            <a:ext cx="337546" cy="50046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EFB95E06-F614-BB4A-9A2C-D91567806F61}"/>
              </a:ext>
            </a:extLst>
          </p:cNvPr>
          <p:cNvCxnSpPr>
            <a:cxnSpLocks/>
          </p:cNvCxnSpPr>
          <p:nvPr/>
        </p:nvCxnSpPr>
        <p:spPr>
          <a:xfrm>
            <a:off x="15370406" y="5257420"/>
            <a:ext cx="350674" cy="54032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26B0FD37-63FF-484A-8663-997867BFF381}"/>
              </a:ext>
            </a:extLst>
          </p:cNvPr>
          <p:cNvCxnSpPr>
            <a:cxnSpLocks/>
          </p:cNvCxnSpPr>
          <p:nvPr/>
        </p:nvCxnSpPr>
        <p:spPr>
          <a:xfrm>
            <a:off x="15363829" y="5261068"/>
            <a:ext cx="694798" cy="54378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C46DBC3C-9B41-E445-855F-231F7069FD2C}"/>
              </a:ext>
            </a:extLst>
          </p:cNvPr>
          <p:cNvCxnSpPr>
            <a:cxnSpLocks/>
          </p:cNvCxnSpPr>
          <p:nvPr/>
        </p:nvCxnSpPr>
        <p:spPr>
          <a:xfrm>
            <a:off x="16740821" y="5249980"/>
            <a:ext cx="0" cy="540539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13FB2354-1837-DB45-9059-08C244DCE63C}"/>
              </a:ext>
            </a:extLst>
          </p:cNvPr>
          <p:cNvCxnSpPr>
            <a:cxnSpLocks/>
          </p:cNvCxnSpPr>
          <p:nvPr/>
        </p:nvCxnSpPr>
        <p:spPr>
          <a:xfrm flipH="1">
            <a:off x="16404609" y="5267299"/>
            <a:ext cx="34085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BA114D8D-ED02-DE41-A174-B256EEACE9E1}"/>
              </a:ext>
            </a:extLst>
          </p:cNvPr>
          <p:cNvCxnSpPr>
            <a:cxnSpLocks/>
          </p:cNvCxnSpPr>
          <p:nvPr/>
        </p:nvCxnSpPr>
        <p:spPr>
          <a:xfrm>
            <a:off x="17083006" y="5267299"/>
            <a:ext cx="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05F23434-8F94-7140-9910-7839B0B4D2E8}"/>
              </a:ext>
            </a:extLst>
          </p:cNvPr>
          <p:cNvCxnSpPr>
            <a:cxnSpLocks/>
          </p:cNvCxnSpPr>
          <p:nvPr/>
        </p:nvCxnSpPr>
        <p:spPr>
          <a:xfrm>
            <a:off x="16389133" y="5250895"/>
            <a:ext cx="0" cy="55395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E3D5CD03-60A2-C64B-9D14-D0A191F7CD02}"/>
              </a:ext>
            </a:extLst>
          </p:cNvPr>
          <p:cNvCxnSpPr>
            <a:cxnSpLocks/>
          </p:cNvCxnSpPr>
          <p:nvPr/>
        </p:nvCxnSpPr>
        <p:spPr>
          <a:xfrm>
            <a:off x="16744924" y="5277272"/>
            <a:ext cx="338082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6B8CD7A9-F97C-D346-94CE-D26DD068B212}"/>
              </a:ext>
            </a:extLst>
          </p:cNvPr>
          <p:cNvCxnSpPr>
            <a:cxnSpLocks/>
          </p:cNvCxnSpPr>
          <p:nvPr/>
        </p:nvCxnSpPr>
        <p:spPr>
          <a:xfrm flipH="1">
            <a:off x="16394899" y="5277272"/>
            <a:ext cx="688107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BA3CC027-23A3-B749-ADBF-770FF965D12E}"/>
              </a:ext>
            </a:extLst>
          </p:cNvPr>
          <p:cNvCxnSpPr>
            <a:cxnSpLocks/>
          </p:cNvCxnSpPr>
          <p:nvPr/>
        </p:nvCxnSpPr>
        <p:spPr>
          <a:xfrm flipH="1">
            <a:off x="16745460" y="5290052"/>
            <a:ext cx="337546" cy="50046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E63C99FA-A545-3C42-8D0B-102D236253F0}"/>
              </a:ext>
            </a:extLst>
          </p:cNvPr>
          <p:cNvCxnSpPr>
            <a:cxnSpLocks/>
          </p:cNvCxnSpPr>
          <p:nvPr/>
        </p:nvCxnSpPr>
        <p:spPr>
          <a:xfrm>
            <a:off x="16394785" y="5264532"/>
            <a:ext cx="350674" cy="54032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0BAF365D-6564-D049-BFA0-ACAD9E4E1118}"/>
              </a:ext>
            </a:extLst>
          </p:cNvPr>
          <p:cNvCxnSpPr>
            <a:cxnSpLocks/>
          </p:cNvCxnSpPr>
          <p:nvPr/>
        </p:nvCxnSpPr>
        <p:spPr>
          <a:xfrm>
            <a:off x="16388208" y="5268180"/>
            <a:ext cx="694798" cy="543784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2D5B58D5-3C47-DF49-939E-07F45A272574}"/>
              </a:ext>
            </a:extLst>
          </p:cNvPr>
          <p:cNvCxnSpPr>
            <a:cxnSpLocks/>
          </p:cNvCxnSpPr>
          <p:nvPr/>
        </p:nvCxnSpPr>
        <p:spPr>
          <a:xfrm>
            <a:off x="14692780" y="2424152"/>
            <a:ext cx="724528" cy="535817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FB1292EB-3DDD-5F47-9A90-1F9C8E8A2BB2}"/>
              </a:ext>
            </a:extLst>
          </p:cNvPr>
          <p:cNvSpPr txBox="1"/>
          <p:nvPr/>
        </p:nvSpPr>
        <p:spPr>
          <a:xfrm>
            <a:off x="14183835" y="206461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B1A445F-DCF8-4443-860A-D9B31E3387FE}"/>
              </a:ext>
            </a:extLst>
          </p:cNvPr>
          <p:cNvCxnSpPr>
            <a:cxnSpLocks/>
          </p:cNvCxnSpPr>
          <p:nvPr/>
        </p:nvCxnSpPr>
        <p:spPr>
          <a:xfrm>
            <a:off x="15037751" y="3842480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9C4DD7DD-7C98-E04C-954D-36D026DAF97C}"/>
              </a:ext>
            </a:extLst>
          </p:cNvPr>
          <p:cNvCxnSpPr>
            <a:cxnSpLocks/>
          </p:cNvCxnSpPr>
          <p:nvPr/>
        </p:nvCxnSpPr>
        <p:spPr>
          <a:xfrm>
            <a:off x="15384001" y="3835756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A7E3ABCA-B68A-D648-B025-C8D18D68E969}"/>
              </a:ext>
            </a:extLst>
          </p:cNvPr>
          <p:cNvCxnSpPr>
            <a:cxnSpLocks/>
          </p:cNvCxnSpPr>
          <p:nvPr/>
        </p:nvCxnSpPr>
        <p:spPr>
          <a:xfrm>
            <a:off x="16054125" y="3835756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46C68FD1-7D52-F044-BEFE-9B763B2AC3CA}"/>
              </a:ext>
            </a:extLst>
          </p:cNvPr>
          <p:cNvCxnSpPr>
            <a:cxnSpLocks/>
          </p:cNvCxnSpPr>
          <p:nvPr/>
        </p:nvCxnSpPr>
        <p:spPr>
          <a:xfrm>
            <a:off x="16388049" y="3835756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0F75825D-A277-B046-968C-BB07724B9DB3}"/>
              </a:ext>
            </a:extLst>
          </p:cNvPr>
          <p:cNvCxnSpPr>
            <a:cxnSpLocks/>
          </p:cNvCxnSpPr>
          <p:nvPr/>
        </p:nvCxnSpPr>
        <p:spPr>
          <a:xfrm>
            <a:off x="14474135" y="2445169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01CB84D0-FAFB-0447-9CD4-2D5B5D5D2284}"/>
              </a:ext>
            </a:extLst>
          </p:cNvPr>
          <p:cNvCxnSpPr>
            <a:cxnSpLocks/>
          </p:cNvCxnSpPr>
          <p:nvPr/>
        </p:nvCxnSpPr>
        <p:spPr>
          <a:xfrm>
            <a:off x="15999566" y="2412282"/>
            <a:ext cx="724528" cy="53581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1778FF4F-2269-C044-8871-8923BE8867D5}"/>
              </a:ext>
            </a:extLst>
          </p:cNvPr>
          <p:cNvCxnSpPr>
            <a:cxnSpLocks/>
          </p:cNvCxnSpPr>
          <p:nvPr/>
        </p:nvCxnSpPr>
        <p:spPr>
          <a:xfrm flipH="1">
            <a:off x="14738032" y="2454674"/>
            <a:ext cx="654803" cy="520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0CF34BB5-AA7A-4D4A-B5F4-9D9C218036FD}"/>
              </a:ext>
            </a:extLst>
          </p:cNvPr>
          <p:cNvCxnSpPr>
            <a:cxnSpLocks/>
          </p:cNvCxnSpPr>
          <p:nvPr/>
        </p:nvCxnSpPr>
        <p:spPr>
          <a:xfrm>
            <a:off x="17053687" y="2445169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5" name="Table 274">
            <a:extLst>
              <a:ext uri="{FF2B5EF4-FFF2-40B4-BE49-F238E27FC236}">
                <a16:creationId xmlns:a16="http://schemas.microsoft.com/office/drawing/2014/main" id="{BB064262-6888-8A4C-B511-B113652DE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621943"/>
              </p:ext>
            </p:extLst>
          </p:nvPr>
        </p:nvGraphicFramePr>
        <p:xfrm>
          <a:off x="14207234" y="65630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656992360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39449640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64467090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76" name="Table 275">
            <a:extLst>
              <a:ext uri="{FF2B5EF4-FFF2-40B4-BE49-F238E27FC236}">
                <a16:creationId xmlns:a16="http://schemas.microsoft.com/office/drawing/2014/main" id="{E598D185-D291-354B-BE2A-E9906DB37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115020"/>
              </p:ext>
            </p:extLst>
          </p:nvPr>
        </p:nvGraphicFramePr>
        <p:xfrm>
          <a:off x="14228610" y="578417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261503048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71485482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891793062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77" name="Table 276">
            <a:extLst>
              <a:ext uri="{FF2B5EF4-FFF2-40B4-BE49-F238E27FC236}">
                <a16:creationId xmlns:a16="http://schemas.microsoft.com/office/drawing/2014/main" id="{75DF8BDC-D6DE-CE4C-BA96-76A73CB59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995956"/>
              </p:ext>
            </p:extLst>
          </p:nvPr>
        </p:nvGraphicFramePr>
        <p:xfrm>
          <a:off x="14208095" y="156109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389947983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0958579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58973063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78" name="Table 277">
            <a:extLst>
              <a:ext uri="{FF2B5EF4-FFF2-40B4-BE49-F238E27FC236}">
                <a16:creationId xmlns:a16="http://schemas.microsoft.com/office/drawing/2014/main" id="{51DEDB26-8EA9-5E48-AFD4-8070F0A68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516691"/>
              </p:ext>
            </p:extLst>
          </p:nvPr>
        </p:nvGraphicFramePr>
        <p:xfrm>
          <a:off x="14210002" y="207680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177519519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06680036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0580995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79" name="Table 278">
            <a:extLst>
              <a:ext uri="{FF2B5EF4-FFF2-40B4-BE49-F238E27FC236}">
                <a16:creationId xmlns:a16="http://schemas.microsoft.com/office/drawing/2014/main" id="{78B77B36-9FE5-2E41-AF2E-C4A495893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629919"/>
              </p:ext>
            </p:extLst>
          </p:nvPr>
        </p:nvGraphicFramePr>
        <p:xfrm>
          <a:off x="14215400" y="296372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7908336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373913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88936262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80" name="Table 279">
            <a:extLst>
              <a:ext uri="{FF2B5EF4-FFF2-40B4-BE49-F238E27FC236}">
                <a16:creationId xmlns:a16="http://schemas.microsoft.com/office/drawing/2014/main" id="{BCAB0B48-3F1C-C94A-A7AC-81014A2C3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6065"/>
              </p:ext>
            </p:extLst>
          </p:nvPr>
        </p:nvGraphicFramePr>
        <p:xfrm>
          <a:off x="14212776" y="346721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201404789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88994503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61315397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81" name="Table 280">
            <a:extLst>
              <a:ext uri="{FF2B5EF4-FFF2-40B4-BE49-F238E27FC236}">
                <a16:creationId xmlns:a16="http://schemas.microsoft.com/office/drawing/2014/main" id="{E93A10B0-961C-DF49-9409-7AC001BDF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448657"/>
              </p:ext>
            </p:extLst>
          </p:nvPr>
        </p:nvGraphicFramePr>
        <p:xfrm>
          <a:off x="14215544" y="436081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93144142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23733294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70533022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82" name="Table 281">
            <a:extLst>
              <a:ext uri="{FF2B5EF4-FFF2-40B4-BE49-F238E27FC236}">
                <a16:creationId xmlns:a16="http://schemas.microsoft.com/office/drawing/2014/main" id="{64D8486D-BA94-F941-8D3F-43A1D2734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840359"/>
              </p:ext>
            </p:extLst>
          </p:nvPr>
        </p:nvGraphicFramePr>
        <p:xfrm>
          <a:off x="14215544" y="491220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8987011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79377877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15952664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B87F531C-644C-6447-A8D8-BDC8BC868D6A}"/>
              </a:ext>
            </a:extLst>
          </p:cNvPr>
          <p:cNvCxnSpPr>
            <a:cxnSpLocks/>
          </p:cNvCxnSpPr>
          <p:nvPr/>
        </p:nvCxnSpPr>
        <p:spPr>
          <a:xfrm>
            <a:off x="14720519" y="1006184"/>
            <a:ext cx="0" cy="540539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A74BB1C2-2CC2-8948-89DE-410157E17DBA}"/>
              </a:ext>
            </a:extLst>
          </p:cNvPr>
          <p:cNvCxnSpPr>
            <a:cxnSpLocks/>
          </p:cNvCxnSpPr>
          <p:nvPr/>
        </p:nvCxnSpPr>
        <p:spPr>
          <a:xfrm flipH="1">
            <a:off x="14384307" y="1023503"/>
            <a:ext cx="34085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A511243E-7B5B-9C45-BF71-EFB3637A459C}"/>
              </a:ext>
            </a:extLst>
          </p:cNvPr>
          <p:cNvCxnSpPr>
            <a:cxnSpLocks/>
          </p:cNvCxnSpPr>
          <p:nvPr/>
        </p:nvCxnSpPr>
        <p:spPr>
          <a:xfrm>
            <a:off x="15062704" y="1023503"/>
            <a:ext cx="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0977BF45-B29B-A84B-8DFD-555DF1DD0649}"/>
              </a:ext>
            </a:extLst>
          </p:cNvPr>
          <p:cNvCxnSpPr>
            <a:cxnSpLocks/>
          </p:cNvCxnSpPr>
          <p:nvPr/>
        </p:nvCxnSpPr>
        <p:spPr>
          <a:xfrm>
            <a:off x="14368831" y="1007099"/>
            <a:ext cx="0" cy="55395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DAB1143C-E08A-554A-B43D-170D6FC15201}"/>
              </a:ext>
            </a:extLst>
          </p:cNvPr>
          <p:cNvCxnSpPr>
            <a:cxnSpLocks/>
          </p:cNvCxnSpPr>
          <p:nvPr/>
        </p:nvCxnSpPr>
        <p:spPr>
          <a:xfrm>
            <a:off x="14724622" y="1033476"/>
            <a:ext cx="338082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754B9820-6022-1445-9354-B02DA6D32B89}"/>
              </a:ext>
            </a:extLst>
          </p:cNvPr>
          <p:cNvCxnSpPr>
            <a:cxnSpLocks/>
          </p:cNvCxnSpPr>
          <p:nvPr/>
        </p:nvCxnSpPr>
        <p:spPr>
          <a:xfrm flipH="1">
            <a:off x="14374597" y="1033476"/>
            <a:ext cx="688107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CF05779D-D772-AE46-B729-4B6751C83591}"/>
              </a:ext>
            </a:extLst>
          </p:cNvPr>
          <p:cNvCxnSpPr>
            <a:cxnSpLocks/>
          </p:cNvCxnSpPr>
          <p:nvPr/>
        </p:nvCxnSpPr>
        <p:spPr>
          <a:xfrm flipH="1">
            <a:off x="14725158" y="1046256"/>
            <a:ext cx="337546" cy="50046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FA209442-E029-F745-BF34-1CF288767EC9}"/>
              </a:ext>
            </a:extLst>
          </p:cNvPr>
          <p:cNvCxnSpPr>
            <a:cxnSpLocks/>
          </p:cNvCxnSpPr>
          <p:nvPr/>
        </p:nvCxnSpPr>
        <p:spPr>
          <a:xfrm>
            <a:off x="14374483" y="1020736"/>
            <a:ext cx="350674" cy="540320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B7D6FA58-F4EB-B844-ACAE-BB3788E5CD7E}"/>
              </a:ext>
            </a:extLst>
          </p:cNvPr>
          <p:cNvCxnSpPr>
            <a:cxnSpLocks/>
          </p:cNvCxnSpPr>
          <p:nvPr/>
        </p:nvCxnSpPr>
        <p:spPr>
          <a:xfrm>
            <a:off x="14367906" y="1024384"/>
            <a:ext cx="694798" cy="543784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5B48BDA9-2E4D-8946-AF89-DD6ED665AC66}"/>
              </a:ext>
            </a:extLst>
          </p:cNvPr>
          <p:cNvCxnSpPr>
            <a:cxnSpLocks/>
          </p:cNvCxnSpPr>
          <p:nvPr/>
        </p:nvCxnSpPr>
        <p:spPr>
          <a:xfrm>
            <a:off x="15704234" y="1006184"/>
            <a:ext cx="0" cy="5405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545AB1DD-2550-C84B-908A-6EE2012B9D80}"/>
              </a:ext>
            </a:extLst>
          </p:cNvPr>
          <p:cNvCxnSpPr>
            <a:cxnSpLocks/>
          </p:cNvCxnSpPr>
          <p:nvPr/>
        </p:nvCxnSpPr>
        <p:spPr>
          <a:xfrm flipH="1">
            <a:off x="15368022" y="1023503"/>
            <a:ext cx="34085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A60C08BF-EFF4-B24D-9AA4-AC9ABEA8C1CF}"/>
              </a:ext>
            </a:extLst>
          </p:cNvPr>
          <p:cNvCxnSpPr>
            <a:cxnSpLocks/>
          </p:cNvCxnSpPr>
          <p:nvPr/>
        </p:nvCxnSpPr>
        <p:spPr>
          <a:xfrm>
            <a:off x="16046419" y="1023503"/>
            <a:ext cx="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E39639A6-C35E-AA47-9165-42AD1010C0D2}"/>
              </a:ext>
            </a:extLst>
          </p:cNvPr>
          <p:cNvCxnSpPr>
            <a:cxnSpLocks/>
          </p:cNvCxnSpPr>
          <p:nvPr/>
        </p:nvCxnSpPr>
        <p:spPr>
          <a:xfrm>
            <a:off x="15352546" y="1007099"/>
            <a:ext cx="0" cy="5539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A3A631EA-B0C2-0A46-86AF-9D95BDD4E21F}"/>
              </a:ext>
            </a:extLst>
          </p:cNvPr>
          <p:cNvCxnSpPr>
            <a:cxnSpLocks/>
          </p:cNvCxnSpPr>
          <p:nvPr/>
        </p:nvCxnSpPr>
        <p:spPr>
          <a:xfrm>
            <a:off x="15708337" y="1033476"/>
            <a:ext cx="338082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AEF46EB4-49E0-344D-BA75-F5E1449F0660}"/>
              </a:ext>
            </a:extLst>
          </p:cNvPr>
          <p:cNvCxnSpPr>
            <a:cxnSpLocks/>
          </p:cNvCxnSpPr>
          <p:nvPr/>
        </p:nvCxnSpPr>
        <p:spPr>
          <a:xfrm flipH="1">
            <a:off x="15358312" y="1033476"/>
            <a:ext cx="688107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28FDD9E9-42C0-BA4F-B577-5CC080751C74}"/>
              </a:ext>
            </a:extLst>
          </p:cNvPr>
          <p:cNvCxnSpPr>
            <a:cxnSpLocks/>
          </p:cNvCxnSpPr>
          <p:nvPr/>
        </p:nvCxnSpPr>
        <p:spPr>
          <a:xfrm flipH="1">
            <a:off x="15708873" y="1046256"/>
            <a:ext cx="337546" cy="50046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DF9E26B5-AFDF-2845-9E4D-7FA757104678}"/>
              </a:ext>
            </a:extLst>
          </p:cNvPr>
          <p:cNvCxnSpPr>
            <a:cxnSpLocks/>
          </p:cNvCxnSpPr>
          <p:nvPr/>
        </p:nvCxnSpPr>
        <p:spPr>
          <a:xfrm>
            <a:off x="15358198" y="1020736"/>
            <a:ext cx="350674" cy="54032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5901D5DC-9C76-0140-A504-0CF4B3AC043E}"/>
              </a:ext>
            </a:extLst>
          </p:cNvPr>
          <p:cNvCxnSpPr>
            <a:cxnSpLocks/>
          </p:cNvCxnSpPr>
          <p:nvPr/>
        </p:nvCxnSpPr>
        <p:spPr>
          <a:xfrm>
            <a:off x="15351621" y="1024384"/>
            <a:ext cx="694798" cy="54378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75A92369-712E-7C43-A249-62A5D5335541}"/>
              </a:ext>
            </a:extLst>
          </p:cNvPr>
          <p:cNvCxnSpPr>
            <a:cxnSpLocks/>
          </p:cNvCxnSpPr>
          <p:nvPr/>
        </p:nvCxnSpPr>
        <p:spPr>
          <a:xfrm>
            <a:off x="16728613" y="1013296"/>
            <a:ext cx="0" cy="540539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B87B234D-0CEF-B04C-B57B-96379281BC10}"/>
              </a:ext>
            </a:extLst>
          </p:cNvPr>
          <p:cNvCxnSpPr>
            <a:cxnSpLocks/>
          </p:cNvCxnSpPr>
          <p:nvPr/>
        </p:nvCxnSpPr>
        <p:spPr>
          <a:xfrm flipH="1">
            <a:off x="16392401" y="1030615"/>
            <a:ext cx="34085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1669D9EC-8338-B44C-B008-709E67FDE2C1}"/>
              </a:ext>
            </a:extLst>
          </p:cNvPr>
          <p:cNvCxnSpPr>
            <a:cxnSpLocks/>
          </p:cNvCxnSpPr>
          <p:nvPr/>
        </p:nvCxnSpPr>
        <p:spPr>
          <a:xfrm>
            <a:off x="17070798" y="1030615"/>
            <a:ext cx="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E873CB7-DA53-894C-8CAB-CF98B9569853}"/>
              </a:ext>
            </a:extLst>
          </p:cNvPr>
          <p:cNvCxnSpPr>
            <a:cxnSpLocks/>
          </p:cNvCxnSpPr>
          <p:nvPr/>
        </p:nvCxnSpPr>
        <p:spPr>
          <a:xfrm>
            <a:off x="16376925" y="1014211"/>
            <a:ext cx="0" cy="55395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76491D52-ED10-934F-A252-508C02F9DE6B}"/>
              </a:ext>
            </a:extLst>
          </p:cNvPr>
          <p:cNvCxnSpPr>
            <a:cxnSpLocks/>
          </p:cNvCxnSpPr>
          <p:nvPr/>
        </p:nvCxnSpPr>
        <p:spPr>
          <a:xfrm>
            <a:off x="16732716" y="1040588"/>
            <a:ext cx="338082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6FDB086C-FC11-6F48-A884-C365C8F7835E}"/>
              </a:ext>
            </a:extLst>
          </p:cNvPr>
          <p:cNvCxnSpPr>
            <a:cxnSpLocks/>
          </p:cNvCxnSpPr>
          <p:nvPr/>
        </p:nvCxnSpPr>
        <p:spPr>
          <a:xfrm flipH="1">
            <a:off x="16382691" y="1040588"/>
            <a:ext cx="688107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51A9EE56-4852-5847-8F6B-02C897BB5452}"/>
              </a:ext>
            </a:extLst>
          </p:cNvPr>
          <p:cNvCxnSpPr>
            <a:cxnSpLocks/>
          </p:cNvCxnSpPr>
          <p:nvPr/>
        </p:nvCxnSpPr>
        <p:spPr>
          <a:xfrm flipH="1">
            <a:off x="16733252" y="1053368"/>
            <a:ext cx="337546" cy="50046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9FD78659-5534-5244-BEE5-0069CE0240DF}"/>
              </a:ext>
            </a:extLst>
          </p:cNvPr>
          <p:cNvCxnSpPr>
            <a:cxnSpLocks/>
          </p:cNvCxnSpPr>
          <p:nvPr/>
        </p:nvCxnSpPr>
        <p:spPr>
          <a:xfrm>
            <a:off x="16382577" y="1027848"/>
            <a:ext cx="350674" cy="54032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62D1CE17-D0C5-0C4E-9AEB-C49CCA44BB6B}"/>
              </a:ext>
            </a:extLst>
          </p:cNvPr>
          <p:cNvCxnSpPr>
            <a:cxnSpLocks/>
          </p:cNvCxnSpPr>
          <p:nvPr/>
        </p:nvCxnSpPr>
        <p:spPr>
          <a:xfrm>
            <a:off x="16376000" y="1031496"/>
            <a:ext cx="694798" cy="543784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1B757ABE-E26C-D44F-8B8E-7EA492118D45}"/>
              </a:ext>
            </a:extLst>
          </p:cNvPr>
          <p:cNvCxnSpPr>
            <a:cxnSpLocks/>
          </p:cNvCxnSpPr>
          <p:nvPr/>
        </p:nvCxnSpPr>
        <p:spPr>
          <a:xfrm flipH="1">
            <a:off x="16052730" y="2450105"/>
            <a:ext cx="654803" cy="52097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92748340-649F-1940-8058-B46117B00E5A}"/>
              </a:ext>
            </a:extLst>
          </p:cNvPr>
          <p:cNvCxnSpPr>
            <a:cxnSpLocks/>
          </p:cNvCxnSpPr>
          <p:nvPr/>
        </p:nvCxnSpPr>
        <p:spPr>
          <a:xfrm>
            <a:off x="15055044" y="2444709"/>
            <a:ext cx="1346321" cy="50339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AF40E583-78DE-7949-A98A-59806C26051A}"/>
              </a:ext>
            </a:extLst>
          </p:cNvPr>
          <p:cNvCxnSpPr>
            <a:cxnSpLocks/>
          </p:cNvCxnSpPr>
          <p:nvPr/>
        </p:nvCxnSpPr>
        <p:spPr>
          <a:xfrm flipH="1">
            <a:off x="15055044" y="2444863"/>
            <a:ext cx="1346321" cy="51510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26A93267-F321-EB4B-9E85-DCAF267FFCF2}"/>
              </a:ext>
            </a:extLst>
          </p:cNvPr>
          <p:cNvCxnSpPr>
            <a:cxnSpLocks/>
          </p:cNvCxnSpPr>
          <p:nvPr/>
        </p:nvCxnSpPr>
        <p:spPr>
          <a:xfrm>
            <a:off x="14383325" y="3842480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EEA4AFAB-2E6E-4448-9FA6-7B75CBB79D09}"/>
              </a:ext>
            </a:extLst>
          </p:cNvPr>
          <p:cNvCxnSpPr>
            <a:cxnSpLocks/>
          </p:cNvCxnSpPr>
          <p:nvPr/>
        </p:nvCxnSpPr>
        <p:spPr>
          <a:xfrm>
            <a:off x="14720341" y="3842480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23E9B4EB-0C3F-964F-8D08-06CCEF2B44A9}"/>
              </a:ext>
            </a:extLst>
          </p:cNvPr>
          <p:cNvCxnSpPr>
            <a:cxnSpLocks/>
          </p:cNvCxnSpPr>
          <p:nvPr/>
        </p:nvCxnSpPr>
        <p:spPr>
          <a:xfrm>
            <a:off x="15726154" y="3842480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FDB67967-1841-5349-9444-248E1E10FBE8}"/>
              </a:ext>
            </a:extLst>
          </p:cNvPr>
          <p:cNvCxnSpPr>
            <a:cxnSpLocks/>
          </p:cNvCxnSpPr>
          <p:nvPr/>
        </p:nvCxnSpPr>
        <p:spPr>
          <a:xfrm>
            <a:off x="16711907" y="3835756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99959DE6-6731-B444-9A59-E114ED0ECFFB}"/>
              </a:ext>
            </a:extLst>
          </p:cNvPr>
          <p:cNvCxnSpPr>
            <a:cxnSpLocks/>
          </p:cNvCxnSpPr>
          <p:nvPr/>
        </p:nvCxnSpPr>
        <p:spPr>
          <a:xfrm>
            <a:off x="17061531" y="3835756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026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3" name="Straight Arrow Connector 432">
            <a:extLst>
              <a:ext uri="{FF2B5EF4-FFF2-40B4-BE49-F238E27FC236}">
                <a16:creationId xmlns:a16="http://schemas.microsoft.com/office/drawing/2014/main" id="{E309BB4D-C988-A045-B9A2-A326F8D67307}"/>
              </a:ext>
            </a:extLst>
          </p:cNvPr>
          <p:cNvCxnSpPr>
            <a:cxnSpLocks/>
          </p:cNvCxnSpPr>
          <p:nvPr/>
        </p:nvCxnSpPr>
        <p:spPr>
          <a:xfrm>
            <a:off x="16868133" y="4881163"/>
            <a:ext cx="0" cy="540539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Arrow Connector 433">
            <a:extLst>
              <a:ext uri="{FF2B5EF4-FFF2-40B4-BE49-F238E27FC236}">
                <a16:creationId xmlns:a16="http://schemas.microsoft.com/office/drawing/2014/main" id="{4EE99936-B2CF-6445-8F05-307C1E4F7346}"/>
              </a:ext>
            </a:extLst>
          </p:cNvPr>
          <p:cNvCxnSpPr>
            <a:cxnSpLocks/>
          </p:cNvCxnSpPr>
          <p:nvPr/>
        </p:nvCxnSpPr>
        <p:spPr>
          <a:xfrm flipH="1">
            <a:off x="16531921" y="4898482"/>
            <a:ext cx="34085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Arrow Connector 434">
            <a:extLst>
              <a:ext uri="{FF2B5EF4-FFF2-40B4-BE49-F238E27FC236}">
                <a16:creationId xmlns:a16="http://schemas.microsoft.com/office/drawing/2014/main" id="{E2A9D040-3659-1F45-8165-5EE840691E21}"/>
              </a:ext>
            </a:extLst>
          </p:cNvPr>
          <p:cNvCxnSpPr>
            <a:cxnSpLocks/>
          </p:cNvCxnSpPr>
          <p:nvPr/>
        </p:nvCxnSpPr>
        <p:spPr>
          <a:xfrm>
            <a:off x="17210318" y="4898482"/>
            <a:ext cx="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Arrow Connector 435">
            <a:extLst>
              <a:ext uri="{FF2B5EF4-FFF2-40B4-BE49-F238E27FC236}">
                <a16:creationId xmlns:a16="http://schemas.microsoft.com/office/drawing/2014/main" id="{40611C0D-458E-0E4C-A8A5-72A77BA9A0EA}"/>
              </a:ext>
            </a:extLst>
          </p:cNvPr>
          <p:cNvCxnSpPr>
            <a:cxnSpLocks/>
          </p:cNvCxnSpPr>
          <p:nvPr/>
        </p:nvCxnSpPr>
        <p:spPr>
          <a:xfrm>
            <a:off x="16516445" y="4882078"/>
            <a:ext cx="0" cy="55395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Arrow Connector 436">
            <a:extLst>
              <a:ext uri="{FF2B5EF4-FFF2-40B4-BE49-F238E27FC236}">
                <a16:creationId xmlns:a16="http://schemas.microsoft.com/office/drawing/2014/main" id="{9C6DCA6D-638F-AA46-910C-0607D84E6DEA}"/>
              </a:ext>
            </a:extLst>
          </p:cNvPr>
          <p:cNvCxnSpPr>
            <a:cxnSpLocks/>
          </p:cNvCxnSpPr>
          <p:nvPr/>
        </p:nvCxnSpPr>
        <p:spPr>
          <a:xfrm>
            <a:off x="16872236" y="4908455"/>
            <a:ext cx="338082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Arrow Connector 437">
            <a:extLst>
              <a:ext uri="{FF2B5EF4-FFF2-40B4-BE49-F238E27FC236}">
                <a16:creationId xmlns:a16="http://schemas.microsoft.com/office/drawing/2014/main" id="{91AABBE2-BA5D-6446-93B7-F32CF509A2DD}"/>
              </a:ext>
            </a:extLst>
          </p:cNvPr>
          <p:cNvCxnSpPr>
            <a:cxnSpLocks/>
          </p:cNvCxnSpPr>
          <p:nvPr/>
        </p:nvCxnSpPr>
        <p:spPr>
          <a:xfrm flipH="1">
            <a:off x="16522211" y="4908455"/>
            <a:ext cx="688107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438">
            <a:extLst>
              <a:ext uri="{FF2B5EF4-FFF2-40B4-BE49-F238E27FC236}">
                <a16:creationId xmlns:a16="http://schemas.microsoft.com/office/drawing/2014/main" id="{3D38D3CE-C060-1E46-8463-253F6420E428}"/>
              </a:ext>
            </a:extLst>
          </p:cNvPr>
          <p:cNvCxnSpPr>
            <a:cxnSpLocks/>
          </p:cNvCxnSpPr>
          <p:nvPr/>
        </p:nvCxnSpPr>
        <p:spPr>
          <a:xfrm flipH="1">
            <a:off x="16872772" y="4921235"/>
            <a:ext cx="337546" cy="50046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Arrow Connector 439">
            <a:extLst>
              <a:ext uri="{FF2B5EF4-FFF2-40B4-BE49-F238E27FC236}">
                <a16:creationId xmlns:a16="http://schemas.microsoft.com/office/drawing/2014/main" id="{EBC4AAF7-C9C1-694A-9A40-1C76D2E5C715}"/>
              </a:ext>
            </a:extLst>
          </p:cNvPr>
          <p:cNvCxnSpPr>
            <a:cxnSpLocks/>
          </p:cNvCxnSpPr>
          <p:nvPr/>
        </p:nvCxnSpPr>
        <p:spPr>
          <a:xfrm>
            <a:off x="16522097" y="4895715"/>
            <a:ext cx="350674" cy="540320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1A90FB98-8ACF-6E48-9CD5-E818C5C1D414}"/>
              </a:ext>
            </a:extLst>
          </p:cNvPr>
          <p:cNvCxnSpPr>
            <a:cxnSpLocks/>
          </p:cNvCxnSpPr>
          <p:nvPr/>
        </p:nvCxnSpPr>
        <p:spPr>
          <a:xfrm>
            <a:off x="16515520" y="4899363"/>
            <a:ext cx="694798" cy="543784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FDBCC94B-9D16-E343-94A4-4A3258BFACD6}"/>
              </a:ext>
            </a:extLst>
          </p:cNvPr>
          <p:cNvCxnSpPr>
            <a:cxnSpLocks/>
          </p:cNvCxnSpPr>
          <p:nvPr/>
        </p:nvCxnSpPr>
        <p:spPr>
          <a:xfrm>
            <a:off x="17851848" y="4881163"/>
            <a:ext cx="0" cy="5405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Arrow Connector 442">
            <a:extLst>
              <a:ext uri="{FF2B5EF4-FFF2-40B4-BE49-F238E27FC236}">
                <a16:creationId xmlns:a16="http://schemas.microsoft.com/office/drawing/2014/main" id="{E15D802F-16CC-6F4D-AE14-9A76863F49E4}"/>
              </a:ext>
            </a:extLst>
          </p:cNvPr>
          <p:cNvCxnSpPr>
            <a:cxnSpLocks/>
          </p:cNvCxnSpPr>
          <p:nvPr/>
        </p:nvCxnSpPr>
        <p:spPr>
          <a:xfrm flipH="1">
            <a:off x="17515636" y="4898482"/>
            <a:ext cx="34085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Arrow Connector 443">
            <a:extLst>
              <a:ext uri="{FF2B5EF4-FFF2-40B4-BE49-F238E27FC236}">
                <a16:creationId xmlns:a16="http://schemas.microsoft.com/office/drawing/2014/main" id="{344D3177-42EE-C54E-9E09-6D3EDC719B85}"/>
              </a:ext>
            </a:extLst>
          </p:cNvPr>
          <p:cNvCxnSpPr>
            <a:cxnSpLocks/>
          </p:cNvCxnSpPr>
          <p:nvPr/>
        </p:nvCxnSpPr>
        <p:spPr>
          <a:xfrm>
            <a:off x="18194033" y="4898482"/>
            <a:ext cx="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Arrow Connector 444">
            <a:extLst>
              <a:ext uri="{FF2B5EF4-FFF2-40B4-BE49-F238E27FC236}">
                <a16:creationId xmlns:a16="http://schemas.microsoft.com/office/drawing/2014/main" id="{81503ED3-6397-B24B-ADC7-B51D69A21F4C}"/>
              </a:ext>
            </a:extLst>
          </p:cNvPr>
          <p:cNvCxnSpPr>
            <a:cxnSpLocks/>
          </p:cNvCxnSpPr>
          <p:nvPr/>
        </p:nvCxnSpPr>
        <p:spPr>
          <a:xfrm>
            <a:off x="17500160" y="4882078"/>
            <a:ext cx="0" cy="5539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Arrow Connector 445">
            <a:extLst>
              <a:ext uri="{FF2B5EF4-FFF2-40B4-BE49-F238E27FC236}">
                <a16:creationId xmlns:a16="http://schemas.microsoft.com/office/drawing/2014/main" id="{B9AB8A02-6107-5145-90A9-AC819FBC12BA}"/>
              </a:ext>
            </a:extLst>
          </p:cNvPr>
          <p:cNvCxnSpPr>
            <a:cxnSpLocks/>
          </p:cNvCxnSpPr>
          <p:nvPr/>
        </p:nvCxnSpPr>
        <p:spPr>
          <a:xfrm>
            <a:off x="17855951" y="4908455"/>
            <a:ext cx="338082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Arrow Connector 446">
            <a:extLst>
              <a:ext uri="{FF2B5EF4-FFF2-40B4-BE49-F238E27FC236}">
                <a16:creationId xmlns:a16="http://schemas.microsoft.com/office/drawing/2014/main" id="{C0D35A48-2FFB-C740-B49B-F1D3CA517B73}"/>
              </a:ext>
            </a:extLst>
          </p:cNvPr>
          <p:cNvCxnSpPr>
            <a:cxnSpLocks/>
          </p:cNvCxnSpPr>
          <p:nvPr/>
        </p:nvCxnSpPr>
        <p:spPr>
          <a:xfrm flipH="1">
            <a:off x="17505926" y="4908455"/>
            <a:ext cx="688107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5D022207-F61A-B34D-947D-57B849234527}"/>
              </a:ext>
            </a:extLst>
          </p:cNvPr>
          <p:cNvCxnSpPr>
            <a:cxnSpLocks/>
          </p:cNvCxnSpPr>
          <p:nvPr/>
        </p:nvCxnSpPr>
        <p:spPr>
          <a:xfrm flipH="1">
            <a:off x="17856487" y="4921235"/>
            <a:ext cx="337546" cy="50046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353486C7-1785-354C-9F1C-2F5382DA8012}"/>
              </a:ext>
            </a:extLst>
          </p:cNvPr>
          <p:cNvCxnSpPr>
            <a:cxnSpLocks/>
          </p:cNvCxnSpPr>
          <p:nvPr/>
        </p:nvCxnSpPr>
        <p:spPr>
          <a:xfrm>
            <a:off x="17505812" y="4895715"/>
            <a:ext cx="350674" cy="54032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Arrow Connector 449">
            <a:extLst>
              <a:ext uri="{FF2B5EF4-FFF2-40B4-BE49-F238E27FC236}">
                <a16:creationId xmlns:a16="http://schemas.microsoft.com/office/drawing/2014/main" id="{88471348-6486-344E-B1BE-65443A3C78F0}"/>
              </a:ext>
            </a:extLst>
          </p:cNvPr>
          <p:cNvCxnSpPr>
            <a:cxnSpLocks/>
          </p:cNvCxnSpPr>
          <p:nvPr/>
        </p:nvCxnSpPr>
        <p:spPr>
          <a:xfrm>
            <a:off x="17499235" y="4899363"/>
            <a:ext cx="694798" cy="54378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D54D4EC6-1978-F644-9013-96CCD2317B4B}"/>
              </a:ext>
            </a:extLst>
          </p:cNvPr>
          <p:cNvCxnSpPr>
            <a:cxnSpLocks/>
          </p:cNvCxnSpPr>
          <p:nvPr/>
        </p:nvCxnSpPr>
        <p:spPr>
          <a:xfrm>
            <a:off x="18876227" y="4888275"/>
            <a:ext cx="0" cy="540539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88089528-9FBF-3644-87F4-D27E5C6EC3D6}"/>
              </a:ext>
            </a:extLst>
          </p:cNvPr>
          <p:cNvCxnSpPr>
            <a:cxnSpLocks/>
          </p:cNvCxnSpPr>
          <p:nvPr/>
        </p:nvCxnSpPr>
        <p:spPr>
          <a:xfrm flipH="1">
            <a:off x="18540015" y="4905594"/>
            <a:ext cx="34085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Arrow Connector 452">
            <a:extLst>
              <a:ext uri="{FF2B5EF4-FFF2-40B4-BE49-F238E27FC236}">
                <a16:creationId xmlns:a16="http://schemas.microsoft.com/office/drawing/2014/main" id="{77C69DEE-A114-BC4E-BC93-B7CB6B730458}"/>
              </a:ext>
            </a:extLst>
          </p:cNvPr>
          <p:cNvCxnSpPr>
            <a:cxnSpLocks/>
          </p:cNvCxnSpPr>
          <p:nvPr/>
        </p:nvCxnSpPr>
        <p:spPr>
          <a:xfrm>
            <a:off x="19218412" y="4905594"/>
            <a:ext cx="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F3C45235-AC59-5E44-8287-9FCB4CA80D19}"/>
              </a:ext>
            </a:extLst>
          </p:cNvPr>
          <p:cNvCxnSpPr>
            <a:cxnSpLocks/>
          </p:cNvCxnSpPr>
          <p:nvPr/>
        </p:nvCxnSpPr>
        <p:spPr>
          <a:xfrm>
            <a:off x="18524539" y="4889190"/>
            <a:ext cx="0" cy="55395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Arrow Connector 454">
            <a:extLst>
              <a:ext uri="{FF2B5EF4-FFF2-40B4-BE49-F238E27FC236}">
                <a16:creationId xmlns:a16="http://schemas.microsoft.com/office/drawing/2014/main" id="{C7A3510A-9DCD-8E44-A7A2-733AE3DF198B}"/>
              </a:ext>
            </a:extLst>
          </p:cNvPr>
          <p:cNvCxnSpPr>
            <a:cxnSpLocks/>
          </p:cNvCxnSpPr>
          <p:nvPr/>
        </p:nvCxnSpPr>
        <p:spPr>
          <a:xfrm>
            <a:off x="18880330" y="4915567"/>
            <a:ext cx="338082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DF1DABAE-8685-D649-8732-0318E50270A2}"/>
              </a:ext>
            </a:extLst>
          </p:cNvPr>
          <p:cNvCxnSpPr>
            <a:cxnSpLocks/>
          </p:cNvCxnSpPr>
          <p:nvPr/>
        </p:nvCxnSpPr>
        <p:spPr>
          <a:xfrm flipH="1">
            <a:off x="18530305" y="4915567"/>
            <a:ext cx="688107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id="{6CE39A59-95A7-E148-8D6D-2ADFFEA4F07E}"/>
              </a:ext>
            </a:extLst>
          </p:cNvPr>
          <p:cNvCxnSpPr>
            <a:cxnSpLocks/>
          </p:cNvCxnSpPr>
          <p:nvPr/>
        </p:nvCxnSpPr>
        <p:spPr>
          <a:xfrm flipH="1">
            <a:off x="18880866" y="4928347"/>
            <a:ext cx="337546" cy="50046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Arrow Connector 457">
            <a:extLst>
              <a:ext uri="{FF2B5EF4-FFF2-40B4-BE49-F238E27FC236}">
                <a16:creationId xmlns:a16="http://schemas.microsoft.com/office/drawing/2014/main" id="{C828879D-F8FA-3342-8AB1-CEB7295513F5}"/>
              </a:ext>
            </a:extLst>
          </p:cNvPr>
          <p:cNvCxnSpPr>
            <a:cxnSpLocks/>
          </p:cNvCxnSpPr>
          <p:nvPr/>
        </p:nvCxnSpPr>
        <p:spPr>
          <a:xfrm>
            <a:off x="18530191" y="4902827"/>
            <a:ext cx="350674" cy="54032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Arrow Connector 458">
            <a:extLst>
              <a:ext uri="{FF2B5EF4-FFF2-40B4-BE49-F238E27FC236}">
                <a16:creationId xmlns:a16="http://schemas.microsoft.com/office/drawing/2014/main" id="{069FFF7F-D3CB-F443-A6CE-D8DCE687E08E}"/>
              </a:ext>
            </a:extLst>
          </p:cNvPr>
          <p:cNvCxnSpPr>
            <a:cxnSpLocks/>
          </p:cNvCxnSpPr>
          <p:nvPr/>
        </p:nvCxnSpPr>
        <p:spPr>
          <a:xfrm>
            <a:off x="18523614" y="4906475"/>
            <a:ext cx="694798" cy="543784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F186A885-44DD-4944-86D6-5C74BC46C906}"/>
              </a:ext>
            </a:extLst>
          </p:cNvPr>
          <p:cNvCxnSpPr>
            <a:cxnSpLocks/>
          </p:cNvCxnSpPr>
          <p:nvPr/>
        </p:nvCxnSpPr>
        <p:spPr>
          <a:xfrm>
            <a:off x="16828186" y="2282372"/>
            <a:ext cx="724528" cy="535817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DB9334-9809-0F49-B052-F5EAF2360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532839"/>
              </p:ext>
            </p:extLst>
          </p:nvPr>
        </p:nvGraphicFramePr>
        <p:xfrm>
          <a:off x="5602415" y="2214138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2F69E04-C020-6F4B-B18F-4458EA393909}"/>
              </a:ext>
            </a:extLst>
          </p:cNvPr>
          <p:cNvSpPr txBox="1"/>
          <p:nvPr/>
        </p:nvSpPr>
        <p:spPr>
          <a:xfrm>
            <a:off x="5602415" y="140216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2DE7F9-060A-0B49-A456-34290E08E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907094"/>
              </p:ext>
            </p:extLst>
          </p:nvPr>
        </p:nvGraphicFramePr>
        <p:xfrm>
          <a:off x="5602415" y="3351443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C23BEB-9669-3C44-9D31-A0D149AF7D40}"/>
              </a:ext>
            </a:extLst>
          </p:cNvPr>
          <p:cNvCxnSpPr>
            <a:cxnSpLocks/>
          </p:cNvCxnSpPr>
          <p:nvPr/>
        </p:nvCxnSpPr>
        <p:spPr>
          <a:xfrm>
            <a:off x="6847941" y="258497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60F21E-3F3C-0A45-87AD-921C3266A276}"/>
              </a:ext>
            </a:extLst>
          </p:cNvPr>
          <p:cNvCxnSpPr>
            <a:cxnSpLocks/>
          </p:cNvCxnSpPr>
          <p:nvPr/>
        </p:nvCxnSpPr>
        <p:spPr>
          <a:xfrm>
            <a:off x="7863941" y="258497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20EF21-4855-B74E-9A54-53B250880023}"/>
              </a:ext>
            </a:extLst>
          </p:cNvPr>
          <p:cNvCxnSpPr>
            <a:cxnSpLocks/>
          </p:cNvCxnSpPr>
          <p:nvPr/>
        </p:nvCxnSpPr>
        <p:spPr>
          <a:xfrm flipH="1">
            <a:off x="6341268" y="2584978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B5973D-DF28-C44E-8688-53E6A8F01CE6}"/>
              </a:ext>
            </a:extLst>
          </p:cNvPr>
          <p:cNvCxnSpPr>
            <a:cxnSpLocks/>
          </p:cNvCxnSpPr>
          <p:nvPr/>
        </p:nvCxnSpPr>
        <p:spPr>
          <a:xfrm flipH="1">
            <a:off x="7336953" y="2594222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4C16DB-218B-B542-9E48-AF552884481D}"/>
              </a:ext>
            </a:extLst>
          </p:cNvPr>
          <p:cNvCxnSpPr>
            <a:cxnSpLocks/>
          </p:cNvCxnSpPr>
          <p:nvPr/>
        </p:nvCxnSpPr>
        <p:spPr>
          <a:xfrm>
            <a:off x="6344736" y="257949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88B00A-6525-884F-A523-F6CF7FBBD757}"/>
              </a:ext>
            </a:extLst>
          </p:cNvPr>
          <p:cNvCxnSpPr>
            <a:cxnSpLocks/>
          </p:cNvCxnSpPr>
          <p:nvPr/>
        </p:nvCxnSpPr>
        <p:spPr>
          <a:xfrm>
            <a:off x="7344165" y="258589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D89E58-A9BE-5442-B9A2-9DF629DF4AB0}"/>
              </a:ext>
            </a:extLst>
          </p:cNvPr>
          <p:cNvCxnSpPr>
            <a:cxnSpLocks/>
          </p:cNvCxnSpPr>
          <p:nvPr/>
        </p:nvCxnSpPr>
        <p:spPr>
          <a:xfrm>
            <a:off x="6345561" y="2580186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E11FA1-AD86-2D43-A112-E842FFB1F9C2}"/>
              </a:ext>
            </a:extLst>
          </p:cNvPr>
          <p:cNvCxnSpPr>
            <a:cxnSpLocks/>
          </p:cNvCxnSpPr>
          <p:nvPr/>
        </p:nvCxnSpPr>
        <p:spPr>
          <a:xfrm>
            <a:off x="7349817" y="2599530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1EE9AC2-022D-5149-82E1-1FB505D66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14926"/>
              </p:ext>
            </p:extLst>
          </p:nvPr>
        </p:nvGraphicFramePr>
        <p:xfrm>
          <a:off x="5602415" y="61353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F27EA10-EB90-204D-9CF9-E44FDDC1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503017"/>
              </p:ext>
            </p:extLst>
          </p:nvPr>
        </p:nvGraphicFramePr>
        <p:xfrm>
          <a:off x="5602415" y="175083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669BD7-0F97-9840-B732-CEAFAFD2F279}"/>
              </a:ext>
            </a:extLst>
          </p:cNvPr>
          <p:cNvCxnSpPr>
            <a:cxnSpLocks/>
          </p:cNvCxnSpPr>
          <p:nvPr/>
        </p:nvCxnSpPr>
        <p:spPr>
          <a:xfrm>
            <a:off x="6851647" y="98458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B5CAFA-4540-8D4C-B53D-6310A26275F1}"/>
              </a:ext>
            </a:extLst>
          </p:cNvPr>
          <p:cNvCxnSpPr>
            <a:cxnSpLocks/>
          </p:cNvCxnSpPr>
          <p:nvPr/>
        </p:nvCxnSpPr>
        <p:spPr>
          <a:xfrm>
            <a:off x="7867647" y="98458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D720DD-AEB1-064D-B67D-61ED9B7E9D6E}"/>
              </a:ext>
            </a:extLst>
          </p:cNvPr>
          <p:cNvCxnSpPr>
            <a:cxnSpLocks/>
          </p:cNvCxnSpPr>
          <p:nvPr/>
        </p:nvCxnSpPr>
        <p:spPr>
          <a:xfrm flipH="1">
            <a:off x="6344974" y="984587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B95BBC-6D71-E44E-8FF4-34673D4651E3}"/>
              </a:ext>
            </a:extLst>
          </p:cNvPr>
          <p:cNvCxnSpPr>
            <a:cxnSpLocks/>
          </p:cNvCxnSpPr>
          <p:nvPr/>
        </p:nvCxnSpPr>
        <p:spPr>
          <a:xfrm flipH="1">
            <a:off x="7340659" y="993831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C718AE-C398-A34E-A5EB-A81DD71293B6}"/>
              </a:ext>
            </a:extLst>
          </p:cNvPr>
          <p:cNvCxnSpPr>
            <a:cxnSpLocks/>
          </p:cNvCxnSpPr>
          <p:nvPr/>
        </p:nvCxnSpPr>
        <p:spPr>
          <a:xfrm>
            <a:off x="6862970" y="984587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0740E0C-D6D1-5C4C-AD32-DC2A061B1400}"/>
              </a:ext>
            </a:extLst>
          </p:cNvPr>
          <p:cNvCxnSpPr>
            <a:cxnSpLocks/>
          </p:cNvCxnSpPr>
          <p:nvPr/>
        </p:nvCxnSpPr>
        <p:spPr>
          <a:xfrm>
            <a:off x="5858507" y="1003075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09E4DD4-51CA-0C49-9D01-4E3E7DC7F126}"/>
              </a:ext>
            </a:extLst>
          </p:cNvPr>
          <p:cNvCxnSpPr>
            <a:cxnSpLocks/>
          </p:cNvCxnSpPr>
          <p:nvPr/>
        </p:nvCxnSpPr>
        <p:spPr>
          <a:xfrm>
            <a:off x="5858505" y="1001906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3357F76-595D-AC47-89BC-512045FDDB8F}"/>
              </a:ext>
            </a:extLst>
          </p:cNvPr>
          <p:cNvCxnSpPr>
            <a:cxnSpLocks/>
          </p:cNvCxnSpPr>
          <p:nvPr/>
        </p:nvCxnSpPr>
        <p:spPr>
          <a:xfrm>
            <a:off x="5858506" y="1001906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210189-418A-3544-9932-CA947B676A98}"/>
              </a:ext>
            </a:extLst>
          </p:cNvPr>
          <p:cNvCxnSpPr>
            <a:cxnSpLocks/>
          </p:cNvCxnSpPr>
          <p:nvPr/>
        </p:nvCxnSpPr>
        <p:spPr>
          <a:xfrm>
            <a:off x="5848347" y="999312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C6AB1D-C47C-5440-9FC7-67BDE9CD3306}"/>
              </a:ext>
            </a:extLst>
          </p:cNvPr>
          <p:cNvCxnSpPr>
            <a:cxnSpLocks/>
          </p:cNvCxnSpPr>
          <p:nvPr/>
        </p:nvCxnSpPr>
        <p:spPr>
          <a:xfrm>
            <a:off x="6348442" y="97910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EA9E53-1EE9-5F43-9A09-D3EC975BA144}"/>
              </a:ext>
            </a:extLst>
          </p:cNvPr>
          <p:cNvCxnSpPr>
            <a:cxnSpLocks/>
          </p:cNvCxnSpPr>
          <p:nvPr/>
        </p:nvCxnSpPr>
        <p:spPr>
          <a:xfrm>
            <a:off x="7347871" y="98550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51B9C1-3F60-6344-88AF-662AF0E8DD05}"/>
              </a:ext>
            </a:extLst>
          </p:cNvPr>
          <p:cNvCxnSpPr>
            <a:cxnSpLocks/>
          </p:cNvCxnSpPr>
          <p:nvPr/>
        </p:nvCxnSpPr>
        <p:spPr>
          <a:xfrm flipH="1">
            <a:off x="6353886" y="992862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98DE24-47A5-0943-85A3-D9ADDF08BCC4}"/>
              </a:ext>
            </a:extLst>
          </p:cNvPr>
          <p:cNvCxnSpPr>
            <a:cxnSpLocks/>
          </p:cNvCxnSpPr>
          <p:nvPr/>
        </p:nvCxnSpPr>
        <p:spPr>
          <a:xfrm flipH="1">
            <a:off x="6354646" y="993831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BC3437C-8E1B-2346-A4BE-BB109522B68E}"/>
              </a:ext>
            </a:extLst>
          </p:cNvPr>
          <p:cNvCxnSpPr>
            <a:cxnSpLocks/>
          </p:cNvCxnSpPr>
          <p:nvPr/>
        </p:nvCxnSpPr>
        <p:spPr>
          <a:xfrm flipH="1">
            <a:off x="6340196" y="1000869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447D546-D977-8A43-AF32-D74A223F0A5F}"/>
              </a:ext>
            </a:extLst>
          </p:cNvPr>
          <p:cNvCxnSpPr>
            <a:cxnSpLocks/>
          </p:cNvCxnSpPr>
          <p:nvPr/>
        </p:nvCxnSpPr>
        <p:spPr>
          <a:xfrm>
            <a:off x="6349267" y="979795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80AC93-E77E-7C47-9B6C-68BF76738B0B}"/>
              </a:ext>
            </a:extLst>
          </p:cNvPr>
          <p:cNvCxnSpPr>
            <a:cxnSpLocks/>
          </p:cNvCxnSpPr>
          <p:nvPr/>
        </p:nvCxnSpPr>
        <p:spPr>
          <a:xfrm flipH="1">
            <a:off x="6858731" y="991825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6B494A8-FBDF-F449-B9DE-DD1443213B7F}"/>
              </a:ext>
            </a:extLst>
          </p:cNvPr>
          <p:cNvCxnSpPr>
            <a:cxnSpLocks/>
          </p:cNvCxnSpPr>
          <p:nvPr/>
        </p:nvCxnSpPr>
        <p:spPr>
          <a:xfrm flipH="1">
            <a:off x="6857449" y="994613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242EBDC-0D45-6F41-ABEE-4BAA50CE8162}"/>
              </a:ext>
            </a:extLst>
          </p:cNvPr>
          <p:cNvCxnSpPr>
            <a:cxnSpLocks/>
          </p:cNvCxnSpPr>
          <p:nvPr/>
        </p:nvCxnSpPr>
        <p:spPr>
          <a:xfrm flipH="1">
            <a:off x="6853429" y="993831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461CD14-CD78-9B43-B7A6-5C316D3904DC}"/>
              </a:ext>
            </a:extLst>
          </p:cNvPr>
          <p:cNvCxnSpPr>
            <a:cxnSpLocks/>
          </p:cNvCxnSpPr>
          <p:nvPr/>
        </p:nvCxnSpPr>
        <p:spPr>
          <a:xfrm>
            <a:off x="6355086" y="992728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9687C9F-56AF-8A41-8648-9D11198CFB24}"/>
              </a:ext>
            </a:extLst>
          </p:cNvPr>
          <p:cNvCxnSpPr>
            <a:cxnSpLocks/>
          </p:cNvCxnSpPr>
          <p:nvPr/>
        </p:nvCxnSpPr>
        <p:spPr>
          <a:xfrm flipH="1">
            <a:off x="7355843" y="999312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D34D7BF-7E8F-7443-84B7-43B73AB156B9}"/>
              </a:ext>
            </a:extLst>
          </p:cNvPr>
          <p:cNvCxnSpPr>
            <a:cxnSpLocks/>
          </p:cNvCxnSpPr>
          <p:nvPr/>
        </p:nvCxnSpPr>
        <p:spPr>
          <a:xfrm flipH="1">
            <a:off x="7874089" y="996428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AE01E59-2A71-0B41-9997-EB6D5A7925FC}"/>
              </a:ext>
            </a:extLst>
          </p:cNvPr>
          <p:cNvCxnSpPr>
            <a:cxnSpLocks/>
          </p:cNvCxnSpPr>
          <p:nvPr/>
        </p:nvCxnSpPr>
        <p:spPr>
          <a:xfrm>
            <a:off x="7353523" y="999139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E287133-6254-E84F-94A2-B29E508556CB}"/>
              </a:ext>
            </a:extLst>
          </p:cNvPr>
          <p:cNvCxnSpPr>
            <a:cxnSpLocks/>
          </p:cNvCxnSpPr>
          <p:nvPr/>
        </p:nvCxnSpPr>
        <p:spPr>
          <a:xfrm>
            <a:off x="6853772" y="999312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AF707B2-7131-7A46-84FE-C14671CE3294}"/>
              </a:ext>
            </a:extLst>
          </p:cNvPr>
          <p:cNvCxnSpPr>
            <a:cxnSpLocks/>
          </p:cNvCxnSpPr>
          <p:nvPr/>
        </p:nvCxnSpPr>
        <p:spPr>
          <a:xfrm>
            <a:off x="6355308" y="998398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1BB440F7-0755-8A4C-B5E0-4CEDBC919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693791"/>
              </p:ext>
            </p:extLst>
          </p:nvPr>
        </p:nvGraphicFramePr>
        <p:xfrm>
          <a:off x="5602415" y="3813638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B00F49-306E-2B44-B828-2FB727453A79}"/>
              </a:ext>
            </a:extLst>
          </p:cNvPr>
          <p:cNvCxnSpPr>
            <a:cxnSpLocks/>
          </p:cNvCxnSpPr>
          <p:nvPr/>
        </p:nvCxnSpPr>
        <p:spPr>
          <a:xfrm>
            <a:off x="6851647" y="418469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9DE5427-D983-6F47-8E98-6CCA6016C860}"/>
              </a:ext>
            </a:extLst>
          </p:cNvPr>
          <p:cNvCxnSpPr>
            <a:cxnSpLocks/>
          </p:cNvCxnSpPr>
          <p:nvPr/>
        </p:nvCxnSpPr>
        <p:spPr>
          <a:xfrm>
            <a:off x="7867647" y="418469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24B550E-82C9-2A4E-9CA2-2A597866B1FF}"/>
              </a:ext>
            </a:extLst>
          </p:cNvPr>
          <p:cNvCxnSpPr>
            <a:cxnSpLocks/>
          </p:cNvCxnSpPr>
          <p:nvPr/>
        </p:nvCxnSpPr>
        <p:spPr>
          <a:xfrm flipH="1">
            <a:off x="6344974" y="4184693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57D5B2E-5092-EB41-B1D5-B68E82D88F4D}"/>
              </a:ext>
            </a:extLst>
          </p:cNvPr>
          <p:cNvCxnSpPr>
            <a:cxnSpLocks/>
          </p:cNvCxnSpPr>
          <p:nvPr/>
        </p:nvCxnSpPr>
        <p:spPr>
          <a:xfrm flipH="1">
            <a:off x="7340659" y="4193937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BDAF656-283C-E34E-ABC9-C57BB1C18406}"/>
              </a:ext>
            </a:extLst>
          </p:cNvPr>
          <p:cNvCxnSpPr>
            <a:cxnSpLocks/>
          </p:cNvCxnSpPr>
          <p:nvPr/>
        </p:nvCxnSpPr>
        <p:spPr>
          <a:xfrm>
            <a:off x="6862970" y="4184693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492C0F8-92F5-B64D-B304-195AC79A86E3}"/>
              </a:ext>
            </a:extLst>
          </p:cNvPr>
          <p:cNvCxnSpPr>
            <a:cxnSpLocks/>
          </p:cNvCxnSpPr>
          <p:nvPr/>
        </p:nvCxnSpPr>
        <p:spPr>
          <a:xfrm>
            <a:off x="7867076" y="4202012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2CF04EC-D1DB-C44B-8D30-210215AAD62A}"/>
              </a:ext>
            </a:extLst>
          </p:cNvPr>
          <p:cNvCxnSpPr>
            <a:cxnSpLocks/>
          </p:cNvCxnSpPr>
          <p:nvPr/>
        </p:nvCxnSpPr>
        <p:spPr>
          <a:xfrm flipH="1">
            <a:off x="5842511" y="4185347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6DB77E6-7A69-524B-B1EE-11811D0A871A}"/>
              </a:ext>
            </a:extLst>
          </p:cNvPr>
          <p:cNvCxnSpPr>
            <a:cxnSpLocks/>
          </p:cNvCxnSpPr>
          <p:nvPr/>
        </p:nvCxnSpPr>
        <p:spPr>
          <a:xfrm>
            <a:off x="6348442" y="417921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F609A76-C4F9-8041-B38F-0E0CA126BCE9}"/>
              </a:ext>
            </a:extLst>
          </p:cNvPr>
          <p:cNvCxnSpPr>
            <a:cxnSpLocks/>
          </p:cNvCxnSpPr>
          <p:nvPr/>
        </p:nvCxnSpPr>
        <p:spPr>
          <a:xfrm>
            <a:off x="7347871" y="418560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6F25C38-B3D7-A045-B95D-D429C97F7348}"/>
              </a:ext>
            </a:extLst>
          </p:cNvPr>
          <p:cNvCxnSpPr>
            <a:cxnSpLocks/>
          </p:cNvCxnSpPr>
          <p:nvPr/>
        </p:nvCxnSpPr>
        <p:spPr>
          <a:xfrm flipH="1">
            <a:off x="5853610" y="4185347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8224E47-B9A2-8D45-A43F-B99806E03D25}"/>
              </a:ext>
            </a:extLst>
          </p:cNvPr>
          <p:cNvCxnSpPr>
            <a:cxnSpLocks/>
          </p:cNvCxnSpPr>
          <p:nvPr/>
        </p:nvCxnSpPr>
        <p:spPr>
          <a:xfrm flipH="1">
            <a:off x="5845863" y="4199418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47209BE-3A26-2149-943C-00CB9A198E9F}"/>
              </a:ext>
            </a:extLst>
          </p:cNvPr>
          <p:cNvCxnSpPr>
            <a:cxnSpLocks/>
          </p:cNvCxnSpPr>
          <p:nvPr/>
        </p:nvCxnSpPr>
        <p:spPr>
          <a:xfrm flipH="1">
            <a:off x="5878719" y="4193937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C7CA57E-1753-D345-97EE-027FADC723AD}"/>
              </a:ext>
            </a:extLst>
          </p:cNvPr>
          <p:cNvCxnSpPr>
            <a:cxnSpLocks/>
          </p:cNvCxnSpPr>
          <p:nvPr/>
        </p:nvCxnSpPr>
        <p:spPr>
          <a:xfrm flipH="1">
            <a:off x="6353886" y="419296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291BD97-1892-8F4A-8C89-AD1E61005C3F}"/>
              </a:ext>
            </a:extLst>
          </p:cNvPr>
          <p:cNvCxnSpPr>
            <a:cxnSpLocks/>
          </p:cNvCxnSpPr>
          <p:nvPr/>
        </p:nvCxnSpPr>
        <p:spPr>
          <a:xfrm flipH="1">
            <a:off x="6354646" y="4193937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3331340-B4AB-C748-A39E-5B1C8212BE0A}"/>
              </a:ext>
            </a:extLst>
          </p:cNvPr>
          <p:cNvCxnSpPr>
            <a:cxnSpLocks/>
          </p:cNvCxnSpPr>
          <p:nvPr/>
        </p:nvCxnSpPr>
        <p:spPr>
          <a:xfrm>
            <a:off x="6349267" y="4179901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5BB673B-6CBA-C244-864C-6CED303239D0}"/>
              </a:ext>
            </a:extLst>
          </p:cNvPr>
          <p:cNvCxnSpPr>
            <a:cxnSpLocks/>
          </p:cNvCxnSpPr>
          <p:nvPr/>
        </p:nvCxnSpPr>
        <p:spPr>
          <a:xfrm flipH="1">
            <a:off x="6858731" y="4191931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B32DA72-A57D-5D40-8528-5FC85607C601}"/>
              </a:ext>
            </a:extLst>
          </p:cNvPr>
          <p:cNvCxnSpPr>
            <a:cxnSpLocks/>
          </p:cNvCxnSpPr>
          <p:nvPr/>
        </p:nvCxnSpPr>
        <p:spPr>
          <a:xfrm flipH="1">
            <a:off x="6857449" y="4194719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ABE0C2E-861D-EF4C-8564-404E1005D02D}"/>
              </a:ext>
            </a:extLst>
          </p:cNvPr>
          <p:cNvCxnSpPr>
            <a:cxnSpLocks/>
          </p:cNvCxnSpPr>
          <p:nvPr/>
        </p:nvCxnSpPr>
        <p:spPr>
          <a:xfrm>
            <a:off x="6355086" y="4192834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61DFED9-EBD0-CA4F-9BBE-26D270800866}"/>
              </a:ext>
            </a:extLst>
          </p:cNvPr>
          <p:cNvCxnSpPr>
            <a:cxnSpLocks/>
          </p:cNvCxnSpPr>
          <p:nvPr/>
        </p:nvCxnSpPr>
        <p:spPr>
          <a:xfrm>
            <a:off x="7353523" y="4199245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B13CFA3-F079-B141-A18C-4F54D988DE01}"/>
              </a:ext>
            </a:extLst>
          </p:cNvPr>
          <p:cNvCxnSpPr>
            <a:cxnSpLocks/>
          </p:cNvCxnSpPr>
          <p:nvPr/>
        </p:nvCxnSpPr>
        <p:spPr>
          <a:xfrm>
            <a:off x="6853772" y="4199418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C5C92B-8AB0-D647-815D-F63D1BDA0046}"/>
              </a:ext>
            </a:extLst>
          </p:cNvPr>
          <p:cNvCxnSpPr>
            <a:cxnSpLocks/>
          </p:cNvCxnSpPr>
          <p:nvPr/>
        </p:nvCxnSpPr>
        <p:spPr>
          <a:xfrm>
            <a:off x="6355308" y="4198504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5C2ACF9-1002-0942-BA46-0F71BFD6D8D3}"/>
              </a:ext>
            </a:extLst>
          </p:cNvPr>
          <p:cNvCxnSpPr>
            <a:cxnSpLocks/>
          </p:cNvCxnSpPr>
          <p:nvPr/>
        </p:nvCxnSpPr>
        <p:spPr>
          <a:xfrm>
            <a:off x="7346946" y="4202893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6A317CC-B465-FC41-AB53-6189CEBD04C8}"/>
              </a:ext>
            </a:extLst>
          </p:cNvPr>
          <p:cNvCxnSpPr>
            <a:cxnSpLocks/>
          </p:cNvCxnSpPr>
          <p:nvPr/>
        </p:nvCxnSpPr>
        <p:spPr>
          <a:xfrm>
            <a:off x="6860146" y="4198428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26B5389-A06D-5744-A256-8BC9ACAF1B0E}"/>
              </a:ext>
            </a:extLst>
          </p:cNvPr>
          <p:cNvCxnSpPr>
            <a:cxnSpLocks/>
          </p:cNvCxnSpPr>
          <p:nvPr/>
        </p:nvCxnSpPr>
        <p:spPr>
          <a:xfrm>
            <a:off x="6355308" y="4191931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F8AC3CB5-89CF-9C4E-957B-60851E5AB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002498"/>
              </p:ext>
            </p:extLst>
          </p:nvPr>
        </p:nvGraphicFramePr>
        <p:xfrm>
          <a:off x="5610103" y="497922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E1126671-EE09-3F47-9252-4581FDCE1EF2}"/>
              </a:ext>
            </a:extLst>
          </p:cNvPr>
          <p:cNvSpPr txBox="1"/>
          <p:nvPr/>
        </p:nvSpPr>
        <p:spPr>
          <a:xfrm>
            <a:off x="8114816" y="977165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Decrease dimension by a factor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05BA663-D595-8348-9346-2B4B297DA8D8}"/>
              </a:ext>
            </a:extLst>
          </p:cNvPr>
          <p:cNvSpPr txBox="1"/>
          <p:nvPr/>
        </p:nvSpPr>
        <p:spPr>
          <a:xfrm>
            <a:off x="8018383" y="4055899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Increase dimension by a factor</a:t>
            </a:r>
          </a:p>
        </p:txBody>
      </p:sp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7B4DD005-A099-B54F-B52F-9E02C65FB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942922"/>
              </p:ext>
            </p:extLst>
          </p:nvPr>
        </p:nvGraphicFramePr>
        <p:xfrm>
          <a:off x="2383543" y="60188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99AB77D0-0EC0-7640-A17B-5C5E9882C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218094"/>
              </p:ext>
            </p:extLst>
          </p:nvPr>
        </p:nvGraphicFramePr>
        <p:xfrm>
          <a:off x="2383543" y="173918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FB66590-2509-944A-A933-8C3C4A7A2CD2}"/>
              </a:ext>
            </a:extLst>
          </p:cNvPr>
          <p:cNvCxnSpPr>
            <a:cxnSpLocks/>
          </p:cNvCxnSpPr>
          <p:nvPr/>
        </p:nvCxnSpPr>
        <p:spPr>
          <a:xfrm>
            <a:off x="26257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27B1DFE-AF7C-864A-AFC3-F7D2B2672813}"/>
              </a:ext>
            </a:extLst>
          </p:cNvPr>
          <p:cNvCxnSpPr>
            <a:cxnSpLocks/>
          </p:cNvCxnSpPr>
          <p:nvPr/>
        </p:nvCxnSpPr>
        <p:spPr>
          <a:xfrm>
            <a:off x="314011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D6E8AF2-4A40-E249-89A4-0DF7691563C0}"/>
              </a:ext>
            </a:extLst>
          </p:cNvPr>
          <p:cNvCxnSpPr>
            <a:cxnSpLocks/>
          </p:cNvCxnSpPr>
          <p:nvPr/>
        </p:nvCxnSpPr>
        <p:spPr>
          <a:xfrm>
            <a:off x="36544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FEB7860-656F-064C-A76A-B70A9031ADBA}"/>
              </a:ext>
            </a:extLst>
          </p:cNvPr>
          <p:cNvCxnSpPr>
            <a:cxnSpLocks/>
          </p:cNvCxnSpPr>
          <p:nvPr/>
        </p:nvCxnSpPr>
        <p:spPr>
          <a:xfrm>
            <a:off x="41497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A4E5EA0-CD58-2040-897B-2BF2783D12FA}"/>
              </a:ext>
            </a:extLst>
          </p:cNvPr>
          <p:cNvCxnSpPr>
            <a:cxnSpLocks/>
          </p:cNvCxnSpPr>
          <p:nvPr/>
        </p:nvCxnSpPr>
        <p:spPr>
          <a:xfrm>
            <a:off x="46450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1EFF38B-9FE6-934D-9D3B-1D3A015CD06F}"/>
              </a:ext>
            </a:extLst>
          </p:cNvPr>
          <p:cNvCxnSpPr>
            <a:cxnSpLocks/>
          </p:cNvCxnSpPr>
          <p:nvPr/>
        </p:nvCxnSpPr>
        <p:spPr>
          <a:xfrm>
            <a:off x="5107693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5AEF8FE7-DBCD-4543-9AB5-5C385EC25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125578"/>
              </p:ext>
            </p:extLst>
          </p:nvPr>
        </p:nvGraphicFramePr>
        <p:xfrm>
          <a:off x="2383543" y="221530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720E101F-C236-C647-8F8E-298E7639C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880385"/>
              </p:ext>
            </p:extLst>
          </p:nvPr>
        </p:nvGraphicFramePr>
        <p:xfrm>
          <a:off x="2383543" y="335260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A523F73-6C4E-7B4E-ADDA-8D7C8CED6AC9}"/>
              </a:ext>
            </a:extLst>
          </p:cNvPr>
          <p:cNvCxnSpPr>
            <a:cxnSpLocks/>
          </p:cNvCxnSpPr>
          <p:nvPr/>
        </p:nvCxnSpPr>
        <p:spPr>
          <a:xfrm>
            <a:off x="26257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D187C54-661D-8C43-B2B1-BF3EB778428F}"/>
              </a:ext>
            </a:extLst>
          </p:cNvPr>
          <p:cNvCxnSpPr>
            <a:cxnSpLocks/>
          </p:cNvCxnSpPr>
          <p:nvPr/>
        </p:nvCxnSpPr>
        <p:spPr>
          <a:xfrm flipH="1">
            <a:off x="2744169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11DB261-A0D9-9641-A93F-2E1EB7BA3B77}"/>
              </a:ext>
            </a:extLst>
          </p:cNvPr>
          <p:cNvCxnSpPr>
            <a:cxnSpLocks/>
          </p:cNvCxnSpPr>
          <p:nvPr/>
        </p:nvCxnSpPr>
        <p:spPr>
          <a:xfrm>
            <a:off x="314011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553BB1E-4C86-754B-AAD4-8D6CCC67C401}"/>
              </a:ext>
            </a:extLst>
          </p:cNvPr>
          <p:cNvCxnSpPr>
            <a:cxnSpLocks/>
          </p:cNvCxnSpPr>
          <p:nvPr/>
        </p:nvCxnSpPr>
        <p:spPr>
          <a:xfrm>
            <a:off x="36544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8726B28-C0DC-CC47-8595-CBB9D1F35AE5}"/>
              </a:ext>
            </a:extLst>
          </p:cNvPr>
          <p:cNvCxnSpPr>
            <a:cxnSpLocks/>
          </p:cNvCxnSpPr>
          <p:nvPr/>
        </p:nvCxnSpPr>
        <p:spPr>
          <a:xfrm>
            <a:off x="41497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D168AB1-1B9B-3D40-8B66-911554DD8D21}"/>
              </a:ext>
            </a:extLst>
          </p:cNvPr>
          <p:cNvCxnSpPr>
            <a:cxnSpLocks/>
          </p:cNvCxnSpPr>
          <p:nvPr/>
        </p:nvCxnSpPr>
        <p:spPr>
          <a:xfrm>
            <a:off x="46450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B9EFD6C-7D2A-C840-89DA-AC1502D57CE0}"/>
              </a:ext>
            </a:extLst>
          </p:cNvPr>
          <p:cNvCxnSpPr>
            <a:cxnSpLocks/>
          </p:cNvCxnSpPr>
          <p:nvPr/>
        </p:nvCxnSpPr>
        <p:spPr>
          <a:xfrm>
            <a:off x="5107693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6A35AB6-6A7A-8140-B4B8-B3E271F835A8}"/>
              </a:ext>
            </a:extLst>
          </p:cNvPr>
          <p:cNvCxnSpPr>
            <a:cxnSpLocks/>
          </p:cNvCxnSpPr>
          <p:nvPr/>
        </p:nvCxnSpPr>
        <p:spPr>
          <a:xfrm flipH="1">
            <a:off x="3258518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D33C631-45D7-C846-A4CA-C374FA22CABD}"/>
              </a:ext>
            </a:extLst>
          </p:cNvPr>
          <p:cNvCxnSpPr>
            <a:cxnSpLocks/>
          </p:cNvCxnSpPr>
          <p:nvPr/>
        </p:nvCxnSpPr>
        <p:spPr>
          <a:xfrm flipH="1">
            <a:off x="3753817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FF919CC-282C-3E4E-ABAB-0F7E34625AF5}"/>
              </a:ext>
            </a:extLst>
          </p:cNvPr>
          <p:cNvCxnSpPr>
            <a:cxnSpLocks/>
          </p:cNvCxnSpPr>
          <p:nvPr/>
        </p:nvCxnSpPr>
        <p:spPr>
          <a:xfrm flipH="1">
            <a:off x="4243629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CB9242C-5A21-D14B-9B90-FADB35E5F3F3}"/>
              </a:ext>
            </a:extLst>
          </p:cNvPr>
          <p:cNvCxnSpPr>
            <a:cxnSpLocks/>
          </p:cNvCxnSpPr>
          <p:nvPr/>
        </p:nvCxnSpPr>
        <p:spPr>
          <a:xfrm flipH="1">
            <a:off x="4725302" y="259060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8313CC6-E415-024D-9349-8923E4FD46A4}"/>
              </a:ext>
            </a:extLst>
          </p:cNvPr>
          <p:cNvCxnSpPr>
            <a:cxnSpLocks/>
          </p:cNvCxnSpPr>
          <p:nvPr/>
        </p:nvCxnSpPr>
        <p:spPr>
          <a:xfrm>
            <a:off x="3170084" y="258614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B5A04C0-0465-4B4B-A448-90665721AEB0}"/>
              </a:ext>
            </a:extLst>
          </p:cNvPr>
          <p:cNvCxnSpPr>
            <a:cxnSpLocks/>
          </p:cNvCxnSpPr>
          <p:nvPr/>
        </p:nvCxnSpPr>
        <p:spPr>
          <a:xfrm>
            <a:off x="3670872" y="258614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F052B58-384F-654D-A4B4-4CF2E1B55572}"/>
              </a:ext>
            </a:extLst>
          </p:cNvPr>
          <p:cNvCxnSpPr>
            <a:cxnSpLocks/>
          </p:cNvCxnSpPr>
          <p:nvPr/>
        </p:nvCxnSpPr>
        <p:spPr>
          <a:xfrm>
            <a:off x="4173845" y="258614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806E204-71D3-9A41-A8C0-BB0E4CD22D87}"/>
              </a:ext>
            </a:extLst>
          </p:cNvPr>
          <p:cNvCxnSpPr>
            <a:cxnSpLocks/>
          </p:cNvCxnSpPr>
          <p:nvPr/>
        </p:nvCxnSpPr>
        <p:spPr>
          <a:xfrm>
            <a:off x="4667588" y="2585927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B9EA394-7100-0042-8977-FD67D82DA6A1}"/>
              </a:ext>
            </a:extLst>
          </p:cNvPr>
          <p:cNvCxnSpPr>
            <a:cxnSpLocks/>
          </p:cNvCxnSpPr>
          <p:nvPr/>
        </p:nvCxnSpPr>
        <p:spPr>
          <a:xfrm>
            <a:off x="2645672" y="258512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3" name="Table 102">
            <a:extLst>
              <a:ext uri="{FF2B5EF4-FFF2-40B4-BE49-F238E27FC236}">
                <a16:creationId xmlns:a16="http://schemas.microsoft.com/office/drawing/2014/main" id="{3F1CBBFE-B2FE-9546-A19C-5498D4B4A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317495"/>
              </p:ext>
            </p:extLst>
          </p:nvPr>
        </p:nvGraphicFramePr>
        <p:xfrm>
          <a:off x="2385027" y="384192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04" name="Table 103">
            <a:extLst>
              <a:ext uri="{FF2B5EF4-FFF2-40B4-BE49-F238E27FC236}">
                <a16:creationId xmlns:a16="http://schemas.microsoft.com/office/drawing/2014/main" id="{7BBF8D49-0709-EB45-8536-9C23EFEA1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5287"/>
              </p:ext>
            </p:extLst>
          </p:nvPr>
        </p:nvGraphicFramePr>
        <p:xfrm>
          <a:off x="2385027" y="497922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40438B0-748D-0544-8F9C-5CB0D568453B}"/>
              </a:ext>
            </a:extLst>
          </p:cNvPr>
          <p:cNvCxnSpPr>
            <a:cxnSpLocks/>
          </p:cNvCxnSpPr>
          <p:nvPr/>
        </p:nvCxnSpPr>
        <p:spPr>
          <a:xfrm>
            <a:off x="26272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DED318C-B632-B34F-BCF7-CE81849A8CDF}"/>
              </a:ext>
            </a:extLst>
          </p:cNvPr>
          <p:cNvCxnSpPr>
            <a:cxnSpLocks/>
          </p:cNvCxnSpPr>
          <p:nvPr/>
        </p:nvCxnSpPr>
        <p:spPr>
          <a:xfrm>
            <a:off x="314160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88F6D19-6296-D948-9C8C-34B24814F6A5}"/>
              </a:ext>
            </a:extLst>
          </p:cNvPr>
          <p:cNvCxnSpPr>
            <a:cxnSpLocks/>
          </p:cNvCxnSpPr>
          <p:nvPr/>
        </p:nvCxnSpPr>
        <p:spPr>
          <a:xfrm>
            <a:off x="36559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8447327-12A4-AF4B-8730-5787918F8E74}"/>
              </a:ext>
            </a:extLst>
          </p:cNvPr>
          <p:cNvCxnSpPr>
            <a:cxnSpLocks/>
          </p:cNvCxnSpPr>
          <p:nvPr/>
        </p:nvCxnSpPr>
        <p:spPr>
          <a:xfrm>
            <a:off x="41512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1894D0F-CD2A-6B42-A3DD-7A0EB589C80E}"/>
              </a:ext>
            </a:extLst>
          </p:cNvPr>
          <p:cNvCxnSpPr>
            <a:cxnSpLocks/>
          </p:cNvCxnSpPr>
          <p:nvPr/>
        </p:nvCxnSpPr>
        <p:spPr>
          <a:xfrm>
            <a:off x="46465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31BC7E5-0C99-1B46-BD0E-27BC320E4F60}"/>
              </a:ext>
            </a:extLst>
          </p:cNvPr>
          <p:cNvCxnSpPr>
            <a:cxnSpLocks/>
          </p:cNvCxnSpPr>
          <p:nvPr/>
        </p:nvCxnSpPr>
        <p:spPr>
          <a:xfrm>
            <a:off x="5109177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9ABA5A27-FA76-054B-A410-B0D05A325E50}"/>
              </a:ext>
            </a:extLst>
          </p:cNvPr>
          <p:cNvSpPr txBox="1"/>
          <p:nvPr/>
        </p:nvSpPr>
        <p:spPr>
          <a:xfrm>
            <a:off x="2383543" y="134735"/>
            <a:ext cx="299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E5A38BE-67F0-D84E-BFAA-68867659EF66}"/>
                  </a:ext>
                </a:extLst>
              </p:cNvPr>
              <p:cNvSpPr txBox="1"/>
              <p:nvPr/>
            </p:nvSpPr>
            <p:spPr>
              <a:xfrm>
                <a:off x="264403" y="2579497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Group 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E5A38BE-67F0-D84E-BFAA-68867659E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3" y="2579497"/>
                <a:ext cx="2228037" cy="954107"/>
              </a:xfrm>
              <a:prstGeom prst="rect">
                <a:avLst/>
              </a:prstGeom>
              <a:blipFill>
                <a:blip r:embed="rId2"/>
                <a:stretch>
                  <a:fillRect t="-657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2032F58-B52F-414B-9B20-44174206857A}"/>
                  </a:ext>
                </a:extLst>
              </p:cNvPr>
              <p:cNvSpPr txBox="1"/>
              <p:nvPr/>
            </p:nvSpPr>
            <p:spPr>
              <a:xfrm>
                <a:off x="249413" y="4202455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1×</m:t>
                    </m:r>
                  </m:oMath>
                </a14:m>
                <a:r>
                  <a:rPr lang="en-US" sz="2800"/>
                  <a:t>1</a:t>
                </a: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2032F58-B52F-414B-9B20-441742068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13" y="4202455"/>
                <a:ext cx="2228037" cy="523220"/>
              </a:xfrm>
              <a:prstGeom prst="rect">
                <a:avLst/>
              </a:prstGeom>
              <a:blipFill>
                <a:blip r:embed="rId3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F1AB20-192E-344E-AD7F-FB10EA6C4CE4}"/>
                  </a:ext>
                </a:extLst>
              </p:cNvPr>
              <p:cNvSpPr txBox="1"/>
              <p:nvPr/>
            </p:nvSpPr>
            <p:spPr>
              <a:xfrm>
                <a:off x="264403" y="962748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F1AB20-192E-344E-AD7F-FB10EA6C4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3" y="962748"/>
                <a:ext cx="2228037" cy="523220"/>
              </a:xfrm>
              <a:prstGeom prst="rect">
                <a:avLst/>
              </a:prstGeom>
              <a:blipFill>
                <a:blip r:embed="rId4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7BC83411-16B3-8246-B9BB-A030B997351A}"/>
              </a:ext>
            </a:extLst>
          </p:cNvPr>
          <p:cNvSpPr/>
          <p:nvPr/>
        </p:nvSpPr>
        <p:spPr>
          <a:xfrm>
            <a:off x="344774" y="134737"/>
            <a:ext cx="9584555" cy="5366904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90C61AB-4AF5-C64F-B242-F6D870365892}"/>
                  </a:ext>
                </a:extLst>
              </p:cNvPr>
              <p:cNvSpPr txBox="1"/>
              <p:nvPr/>
            </p:nvSpPr>
            <p:spPr>
              <a:xfrm>
                <a:off x="344774" y="5578161"/>
                <a:ext cx="95845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FLOPs: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𝑊𝐻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90C61AB-4AF5-C64F-B242-F6D870365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74" y="5578161"/>
                <a:ext cx="9584555" cy="830997"/>
              </a:xfrm>
              <a:prstGeom prst="rect">
                <a:avLst/>
              </a:prstGeom>
              <a:blipFill>
                <a:blip r:embed="rId5"/>
                <a:stretch>
                  <a:fillRect t="-2985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4D7FF756-107F-5143-B011-6C3E051ACE1B}"/>
              </a:ext>
            </a:extLst>
          </p:cNvPr>
          <p:cNvSpPr txBox="1"/>
          <p:nvPr/>
        </p:nvSpPr>
        <p:spPr>
          <a:xfrm>
            <a:off x="16319241" y="145706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95AED4CC-6A6A-C042-8226-8F249D701CF7}"/>
              </a:ext>
            </a:extLst>
          </p:cNvPr>
          <p:cNvCxnSpPr>
            <a:cxnSpLocks/>
          </p:cNvCxnSpPr>
          <p:nvPr/>
        </p:nvCxnSpPr>
        <p:spPr>
          <a:xfrm>
            <a:off x="17173157" y="3608100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1274955F-4E75-1446-A862-3AD37D0F07EB}"/>
              </a:ext>
            </a:extLst>
          </p:cNvPr>
          <p:cNvCxnSpPr>
            <a:cxnSpLocks/>
          </p:cNvCxnSpPr>
          <p:nvPr/>
        </p:nvCxnSpPr>
        <p:spPr>
          <a:xfrm>
            <a:off x="17519407" y="3601376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8B8E63D-AD8E-6048-B0FB-8270774BE003}"/>
              </a:ext>
            </a:extLst>
          </p:cNvPr>
          <p:cNvCxnSpPr>
            <a:cxnSpLocks/>
          </p:cNvCxnSpPr>
          <p:nvPr/>
        </p:nvCxnSpPr>
        <p:spPr>
          <a:xfrm>
            <a:off x="18189531" y="3601376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B152B284-B0E2-6348-B7E4-1C2EA32412D2}"/>
              </a:ext>
            </a:extLst>
          </p:cNvPr>
          <p:cNvCxnSpPr>
            <a:cxnSpLocks/>
          </p:cNvCxnSpPr>
          <p:nvPr/>
        </p:nvCxnSpPr>
        <p:spPr>
          <a:xfrm>
            <a:off x="18523455" y="3601376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A0D29266-B95E-7342-997E-5F1EAE86F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997844"/>
              </p:ext>
            </p:extLst>
          </p:nvPr>
        </p:nvGraphicFramePr>
        <p:xfrm>
          <a:off x="13163526" y="61466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57" name="Table 156">
            <a:extLst>
              <a:ext uri="{FF2B5EF4-FFF2-40B4-BE49-F238E27FC236}">
                <a16:creationId xmlns:a16="http://schemas.microsoft.com/office/drawing/2014/main" id="{71CED731-2255-2D45-B448-00FEB8D78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200066"/>
              </p:ext>
            </p:extLst>
          </p:nvPr>
        </p:nvGraphicFramePr>
        <p:xfrm>
          <a:off x="13163526" y="1507413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B139966-0320-BD4F-825D-E8C40A39D5A3}"/>
              </a:ext>
            </a:extLst>
          </p:cNvPr>
          <p:cNvCxnSpPr>
            <a:cxnSpLocks/>
          </p:cNvCxnSpPr>
          <p:nvPr/>
        </p:nvCxnSpPr>
        <p:spPr>
          <a:xfrm>
            <a:off x="13405752" y="98550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CB4DF2D5-1D07-B542-85C6-21D1E1F43D75}"/>
              </a:ext>
            </a:extLst>
          </p:cNvPr>
          <p:cNvCxnSpPr>
            <a:cxnSpLocks/>
          </p:cNvCxnSpPr>
          <p:nvPr/>
        </p:nvCxnSpPr>
        <p:spPr>
          <a:xfrm>
            <a:off x="13920102" y="98550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0B847913-CE50-0641-9F79-09A7BADCC981}"/>
              </a:ext>
            </a:extLst>
          </p:cNvPr>
          <p:cNvCxnSpPr>
            <a:cxnSpLocks/>
          </p:cNvCxnSpPr>
          <p:nvPr/>
        </p:nvCxnSpPr>
        <p:spPr>
          <a:xfrm>
            <a:off x="14434452" y="98550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99D2C5E-A839-684D-AAE5-31344D273B2C}"/>
              </a:ext>
            </a:extLst>
          </p:cNvPr>
          <p:cNvCxnSpPr>
            <a:cxnSpLocks/>
          </p:cNvCxnSpPr>
          <p:nvPr/>
        </p:nvCxnSpPr>
        <p:spPr>
          <a:xfrm>
            <a:off x="14929752" y="98550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7A550B17-ACBD-CE4A-9060-44E1305D0DC3}"/>
              </a:ext>
            </a:extLst>
          </p:cNvPr>
          <p:cNvCxnSpPr>
            <a:cxnSpLocks/>
          </p:cNvCxnSpPr>
          <p:nvPr/>
        </p:nvCxnSpPr>
        <p:spPr>
          <a:xfrm>
            <a:off x="15425052" y="98550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7B05D83-7349-E044-B004-30FC26E560F1}"/>
              </a:ext>
            </a:extLst>
          </p:cNvPr>
          <p:cNvCxnSpPr>
            <a:cxnSpLocks/>
          </p:cNvCxnSpPr>
          <p:nvPr/>
        </p:nvCxnSpPr>
        <p:spPr>
          <a:xfrm>
            <a:off x="15887676" y="98550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4" name="Table 163">
            <a:extLst>
              <a:ext uri="{FF2B5EF4-FFF2-40B4-BE49-F238E27FC236}">
                <a16:creationId xmlns:a16="http://schemas.microsoft.com/office/drawing/2014/main" id="{C7662653-25BB-D042-A768-77B3EF46A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98329"/>
              </p:ext>
            </p:extLst>
          </p:nvPr>
        </p:nvGraphicFramePr>
        <p:xfrm>
          <a:off x="13163526" y="323764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65" name="Table 164">
            <a:extLst>
              <a:ext uri="{FF2B5EF4-FFF2-40B4-BE49-F238E27FC236}">
                <a16:creationId xmlns:a16="http://schemas.microsoft.com/office/drawing/2014/main" id="{9A5BEB7C-69C0-BC42-AF51-8324538E2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329411"/>
              </p:ext>
            </p:extLst>
          </p:nvPr>
        </p:nvGraphicFramePr>
        <p:xfrm>
          <a:off x="13163526" y="4130393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8987FFF7-D3D2-4449-9732-89E63300AC9D}"/>
              </a:ext>
            </a:extLst>
          </p:cNvPr>
          <p:cNvCxnSpPr>
            <a:cxnSpLocks/>
          </p:cNvCxnSpPr>
          <p:nvPr/>
        </p:nvCxnSpPr>
        <p:spPr>
          <a:xfrm>
            <a:off x="13405752" y="3608487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CDF9F53-095B-7B4E-AEFE-7AB962578FDD}"/>
              </a:ext>
            </a:extLst>
          </p:cNvPr>
          <p:cNvCxnSpPr>
            <a:cxnSpLocks/>
          </p:cNvCxnSpPr>
          <p:nvPr/>
        </p:nvCxnSpPr>
        <p:spPr>
          <a:xfrm flipH="1">
            <a:off x="13524152" y="3604509"/>
            <a:ext cx="395048" cy="5374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DB96DC9-9696-A04A-A484-58D685BE7B64}"/>
              </a:ext>
            </a:extLst>
          </p:cNvPr>
          <p:cNvCxnSpPr>
            <a:cxnSpLocks/>
          </p:cNvCxnSpPr>
          <p:nvPr/>
        </p:nvCxnSpPr>
        <p:spPr>
          <a:xfrm>
            <a:off x="13920102" y="3608487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AFA0FA92-80F8-4D4D-8D41-DE19DB082B0A}"/>
              </a:ext>
            </a:extLst>
          </p:cNvPr>
          <p:cNvCxnSpPr>
            <a:cxnSpLocks/>
          </p:cNvCxnSpPr>
          <p:nvPr/>
        </p:nvCxnSpPr>
        <p:spPr>
          <a:xfrm>
            <a:off x="14434452" y="3608487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FF11BAD6-8C43-1844-8D3E-BCDB6DD0372C}"/>
              </a:ext>
            </a:extLst>
          </p:cNvPr>
          <p:cNvCxnSpPr>
            <a:cxnSpLocks/>
          </p:cNvCxnSpPr>
          <p:nvPr/>
        </p:nvCxnSpPr>
        <p:spPr>
          <a:xfrm>
            <a:off x="14929752" y="3608487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68C98B2-351E-5744-B8AB-AB01E3DB1EAD}"/>
              </a:ext>
            </a:extLst>
          </p:cNvPr>
          <p:cNvCxnSpPr>
            <a:cxnSpLocks/>
          </p:cNvCxnSpPr>
          <p:nvPr/>
        </p:nvCxnSpPr>
        <p:spPr>
          <a:xfrm>
            <a:off x="15425052" y="3608487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5ABE3CA3-B0B7-804C-B2CA-8EF9A23E7F08}"/>
              </a:ext>
            </a:extLst>
          </p:cNvPr>
          <p:cNvCxnSpPr>
            <a:cxnSpLocks/>
          </p:cNvCxnSpPr>
          <p:nvPr/>
        </p:nvCxnSpPr>
        <p:spPr>
          <a:xfrm>
            <a:off x="15887676" y="3608487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DCD1FE71-B760-0A4A-8C54-F0898A0C2D1E}"/>
              </a:ext>
            </a:extLst>
          </p:cNvPr>
          <p:cNvCxnSpPr>
            <a:cxnSpLocks/>
          </p:cNvCxnSpPr>
          <p:nvPr/>
        </p:nvCxnSpPr>
        <p:spPr>
          <a:xfrm flipH="1">
            <a:off x="14038501" y="3619825"/>
            <a:ext cx="400513" cy="51056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512D8B65-B5F1-1547-9165-A1C305B2FDD7}"/>
              </a:ext>
            </a:extLst>
          </p:cNvPr>
          <p:cNvCxnSpPr>
            <a:cxnSpLocks/>
          </p:cNvCxnSpPr>
          <p:nvPr/>
        </p:nvCxnSpPr>
        <p:spPr>
          <a:xfrm flipH="1">
            <a:off x="14533800" y="3611358"/>
            <a:ext cx="404944" cy="51056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82E66ABE-37EA-8347-9C13-573A0DFDDCBD}"/>
              </a:ext>
            </a:extLst>
          </p:cNvPr>
          <p:cNvCxnSpPr>
            <a:cxnSpLocks/>
          </p:cNvCxnSpPr>
          <p:nvPr/>
        </p:nvCxnSpPr>
        <p:spPr>
          <a:xfrm flipH="1">
            <a:off x="15023612" y="3611358"/>
            <a:ext cx="404230" cy="51056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0BD8E9B-7137-B641-BDF0-BD124F8FB14C}"/>
              </a:ext>
            </a:extLst>
          </p:cNvPr>
          <p:cNvCxnSpPr>
            <a:cxnSpLocks/>
          </p:cNvCxnSpPr>
          <p:nvPr/>
        </p:nvCxnSpPr>
        <p:spPr>
          <a:xfrm flipH="1">
            <a:off x="15505285" y="3611358"/>
            <a:ext cx="379757" cy="51503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C0B0CCC-E086-CF46-86FB-E04501BD2BF3}"/>
              </a:ext>
            </a:extLst>
          </p:cNvPr>
          <p:cNvCxnSpPr>
            <a:cxnSpLocks/>
          </p:cNvCxnSpPr>
          <p:nvPr/>
        </p:nvCxnSpPr>
        <p:spPr>
          <a:xfrm>
            <a:off x="13939284" y="3619825"/>
            <a:ext cx="395821" cy="5061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4ABD03C9-422C-5040-A721-85A2C8F4AA32}"/>
              </a:ext>
            </a:extLst>
          </p:cNvPr>
          <p:cNvCxnSpPr>
            <a:cxnSpLocks/>
          </p:cNvCxnSpPr>
          <p:nvPr/>
        </p:nvCxnSpPr>
        <p:spPr>
          <a:xfrm>
            <a:off x="14439014" y="3619825"/>
            <a:ext cx="396879" cy="5061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B2A81E5-32AF-9F4D-A7AD-A56C49849F99}"/>
              </a:ext>
            </a:extLst>
          </p:cNvPr>
          <p:cNvCxnSpPr>
            <a:cxnSpLocks/>
          </p:cNvCxnSpPr>
          <p:nvPr/>
        </p:nvCxnSpPr>
        <p:spPr>
          <a:xfrm>
            <a:off x="14928112" y="3619825"/>
            <a:ext cx="410754" cy="5061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BD3A59D-DFF9-894E-B0C4-3B717B8927CE}"/>
              </a:ext>
            </a:extLst>
          </p:cNvPr>
          <p:cNvCxnSpPr>
            <a:cxnSpLocks/>
          </p:cNvCxnSpPr>
          <p:nvPr/>
        </p:nvCxnSpPr>
        <p:spPr>
          <a:xfrm>
            <a:off x="15417209" y="3619825"/>
            <a:ext cx="415400" cy="505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608A2212-0105-834C-AA9C-D980B63A0695}"/>
              </a:ext>
            </a:extLst>
          </p:cNvPr>
          <p:cNvCxnSpPr>
            <a:cxnSpLocks/>
          </p:cNvCxnSpPr>
          <p:nvPr/>
        </p:nvCxnSpPr>
        <p:spPr>
          <a:xfrm>
            <a:off x="13418288" y="3619825"/>
            <a:ext cx="392405" cy="50508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2" name="Table 181">
            <a:extLst>
              <a:ext uri="{FF2B5EF4-FFF2-40B4-BE49-F238E27FC236}">
                <a16:creationId xmlns:a16="http://schemas.microsoft.com/office/drawing/2014/main" id="{6278F09A-336E-1648-B7B9-AFADC8720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01682"/>
              </p:ext>
            </p:extLst>
          </p:nvPr>
        </p:nvGraphicFramePr>
        <p:xfrm>
          <a:off x="13165010" y="455317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058293D7-9502-9042-90D9-71C0CF119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520672"/>
              </p:ext>
            </p:extLst>
          </p:nvPr>
        </p:nvGraphicFramePr>
        <p:xfrm>
          <a:off x="13165010" y="5443638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3C4E45BD-9136-AB4C-8668-11917823D83A}"/>
              </a:ext>
            </a:extLst>
          </p:cNvPr>
          <p:cNvCxnSpPr>
            <a:cxnSpLocks/>
          </p:cNvCxnSpPr>
          <p:nvPr/>
        </p:nvCxnSpPr>
        <p:spPr>
          <a:xfrm>
            <a:off x="13407236" y="4924015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C58154BC-FB2E-C84C-99B9-58CEF81C4810}"/>
              </a:ext>
            </a:extLst>
          </p:cNvPr>
          <p:cNvCxnSpPr>
            <a:cxnSpLocks/>
          </p:cNvCxnSpPr>
          <p:nvPr/>
        </p:nvCxnSpPr>
        <p:spPr>
          <a:xfrm>
            <a:off x="13921586" y="4924015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734CB49C-39AE-0D47-9E19-AD18C70855D4}"/>
              </a:ext>
            </a:extLst>
          </p:cNvPr>
          <p:cNvCxnSpPr>
            <a:cxnSpLocks/>
          </p:cNvCxnSpPr>
          <p:nvPr/>
        </p:nvCxnSpPr>
        <p:spPr>
          <a:xfrm>
            <a:off x="14435936" y="4924015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3CD0943A-7F3C-4347-8A40-63B61C388095}"/>
              </a:ext>
            </a:extLst>
          </p:cNvPr>
          <p:cNvCxnSpPr>
            <a:cxnSpLocks/>
          </p:cNvCxnSpPr>
          <p:nvPr/>
        </p:nvCxnSpPr>
        <p:spPr>
          <a:xfrm>
            <a:off x="14931236" y="4924015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962E3F43-B4E1-B945-A48C-745C7ECECB16}"/>
              </a:ext>
            </a:extLst>
          </p:cNvPr>
          <p:cNvCxnSpPr>
            <a:cxnSpLocks/>
          </p:cNvCxnSpPr>
          <p:nvPr/>
        </p:nvCxnSpPr>
        <p:spPr>
          <a:xfrm>
            <a:off x="15426536" y="4924015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53385C12-D469-F448-9DF3-8A4447593596}"/>
              </a:ext>
            </a:extLst>
          </p:cNvPr>
          <p:cNvCxnSpPr>
            <a:cxnSpLocks/>
          </p:cNvCxnSpPr>
          <p:nvPr/>
        </p:nvCxnSpPr>
        <p:spPr>
          <a:xfrm>
            <a:off x="15889160" y="4924015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DB8BA854-AD37-2A4B-A3DC-FED59E4696D5}"/>
              </a:ext>
            </a:extLst>
          </p:cNvPr>
          <p:cNvSpPr txBox="1"/>
          <p:nvPr/>
        </p:nvSpPr>
        <p:spPr>
          <a:xfrm>
            <a:off x="13163526" y="147515"/>
            <a:ext cx="299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036EB95D-6788-E54A-884D-027881CCD269}"/>
                  </a:ext>
                </a:extLst>
              </p:cNvPr>
              <p:cNvSpPr txBox="1"/>
              <p:nvPr/>
            </p:nvSpPr>
            <p:spPr>
              <a:xfrm>
                <a:off x="11030885" y="3376953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Depthwise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036EB95D-6788-E54A-884D-027881CCD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885" y="3376953"/>
                <a:ext cx="2228037" cy="954107"/>
              </a:xfrm>
              <a:prstGeom prst="rect">
                <a:avLst/>
              </a:prstGeom>
              <a:blipFill>
                <a:blip r:embed="rId6"/>
                <a:stretch>
                  <a:fillRect t="-657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CE305ED2-798A-0C40-B798-F4BC112A27AC}"/>
                  </a:ext>
                </a:extLst>
              </p:cNvPr>
              <p:cNvSpPr txBox="1"/>
              <p:nvPr/>
            </p:nvSpPr>
            <p:spPr>
              <a:xfrm>
                <a:off x="11030885" y="4719651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Group 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1×</m:t>
                    </m:r>
                  </m:oMath>
                </a14:m>
                <a:r>
                  <a:rPr lang="en-US" sz="2800"/>
                  <a:t>1</a:t>
                </a:r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CE305ED2-798A-0C40-B798-F4BC112A2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885" y="4719651"/>
                <a:ext cx="2228037" cy="954107"/>
              </a:xfrm>
              <a:prstGeom prst="rect">
                <a:avLst/>
              </a:prstGeom>
              <a:blipFill>
                <a:blip r:embed="rId7"/>
                <a:stretch>
                  <a:fillRect t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83B9EF09-4201-3041-843D-9853B23D9747}"/>
                  </a:ext>
                </a:extLst>
              </p:cNvPr>
              <p:cNvSpPr txBox="1"/>
              <p:nvPr/>
            </p:nvSpPr>
            <p:spPr>
              <a:xfrm>
                <a:off x="11045875" y="786286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Group 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83B9EF09-4201-3041-843D-9853B23D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875" y="786286"/>
                <a:ext cx="2228037" cy="954107"/>
              </a:xfrm>
              <a:prstGeom prst="rect">
                <a:avLst/>
              </a:prstGeom>
              <a:blipFill>
                <a:blip r:embed="rId8"/>
                <a:stretch>
                  <a:fillRect t="-657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880F5D3C-474B-E640-86F6-2BD03D4AAE63}"/>
              </a:ext>
            </a:extLst>
          </p:cNvPr>
          <p:cNvSpPr/>
          <p:nvPr/>
        </p:nvSpPr>
        <p:spPr>
          <a:xfrm>
            <a:off x="11023444" y="134736"/>
            <a:ext cx="8891338" cy="5781533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47C5CCE-7CCA-3E45-9B84-7127A748E452}"/>
                  </a:ext>
                </a:extLst>
              </p:cNvPr>
              <p:cNvSpPr txBox="1"/>
              <p:nvPr/>
            </p:nvSpPr>
            <p:spPr>
              <a:xfrm>
                <a:off x="10989403" y="5962209"/>
                <a:ext cx="9584555" cy="857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FLOPs: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+0+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×1+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𝑊𝐻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47C5CCE-7CCA-3E45-9B84-7127A748E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9403" y="5962209"/>
                <a:ext cx="9584555" cy="857479"/>
              </a:xfrm>
              <a:prstGeom prst="rect">
                <a:avLst/>
              </a:prstGeom>
              <a:blipFill>
                <a:blip r:embed="rId9"/>
                <a:stretch>
                  <a:fillRect t="-2899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TextBox 195">
            <a:extLst>
              <a:ext uri="{FF2B5EF4-FFF2-40B4-BE49-F238E27FC236}">
                <a16:creationId xmlns:a16="http://schemas.microsoft.com/office/drawing/2014/main" id="{852B14E8-92BC-EE42-9DDE-3C1F88100BE2}"/>
              </a:ext>
            </a:extLst>
          </p:cNvPr>
          <p:cNvSpPr txBox="1"/>
          <p:nvPr/>
        </p:nvSpPr>
        <p:spPr>
          <a:xfrm>
            <a:off x="130382" y="219709"/>
            <a:ext cx="1881298" cy="646331"/>
          </a:xfrm>
          <a:prstGeom prst="rect">
            <a:avLst/>
          </a:prstGeom>
          <a:solidFill>
            <a:srgbClr val="7A8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ResNeXt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5BB9A2A-7D6F-2944-87B8-AE4A6DD188FC}"/>
              </a:ext>
            </a:extLst>
          </p:cNvPr>
          <p:cNvSpPr txBox="1"/>
          <p:nvPr/>
        </p:nvSpPr>
        <p:spPr>
          <a:xfrm>
            <a:off x="10166527" y="219899"/>
            <a:ext cx="2785240" cy="646331"/>
          </a:xfrm>
          <a:prstGeom prst="rect">
            <a:avLst/>
          </a:prstGeom>
          <a:solidFill>
            <a:srgbClr val="7A8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ShuffleNet v1</a:t>
            </a:r>
          </a:p>
        </p:txBody>
      </p:sp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29775E8B-EE9A-5D4A-BD26-FFCB44AAB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341002"/>
              </p:ext>
            </p:extLst>
          </p:nvPr>
        </p:nvGraphicFramePr>
        <p:xfrm>
          <a:off x="13164851" y="193394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A0321527-2395-BC45-866E-12476ADB8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76909"/>
              </p:ext>
            </p:extLst>
          </p:nvPr>
        </p:nvGraphicFramePr>
        <p:xfrm>
          <a:off x="13164851" y="282669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59EED3AB-1F1A-894C-A85B-C9518D971D45}"/>
              </a:ext>
            </a:extLst>
          </p:cNvPr>
          <p:cNvCxnSpPr>
            <a:cxnSpLocks/>
          </p:cNvCxnSpPr>
          <p:nvPr/>
        </p:nvCxnSpPr>
        <p:spPr>
          <a:xfrm>
            <a:off x="13407077" y="2304782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47E6DA32-B0EB-B647-8060-D573E9FAC53A}"/>
              </a:ext>
            </a:extLst>
          </p:cNvPr>
          <p:cNvCxnSpPr>
            <a:cxnSpLocks/>
          </p:cNvCxnSpPr>
          <p:nvPr/>
        </p:nvCxnSpPr>
        <p:spPr>
          <a:xfrm>
            <a:off x="13921427" y="2304782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8BE53B6C-5E39-F749-821F-7651A26011E8}"/>
              </a:ext>
            </a:extLst>
          </p:cNvPr>
          <p:cNvCxnSpPr>
            <a:cxnSpLocks/>
          </p:cNvCxnSpPr>
          <p:nvPr/>
        </p:nvCxnSpPr>
        <p:spPr>
          <a:xfrm>
            <a:off x="14435777" y="2304782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2B8141D9-7690-364C-9C80-C0CCD888B9FD}"/>
              </a:ext>
            </a:extLst>
          </p:cNvPr>
          <p:cNvCxnSpPr>
            <a:cxnSpLocks/>
          </p:cNvCxnSpPr>
          <p:nvPr/>
        </p:nvCxnSpPr>
        <p:spPr>
          <a:xfrm>
            <a:off x="14931077" y="2304782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E46C7DCB-EDB0-4940-9C07-309B561964BB}"/>
              </a:ext>
            </a:extLst>
          </p:cNvPr>
          <p:cNvCxnSpPr>
            <a:cxnSpLocks/>
          </p:cNvCxnSpPr>
          <p:nvPr/>
        </p:nvCxnSpPr>
        <p:spPr>
          <a:xfrm>
            <a:off x="15426377" y="2304782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6CC2FB92-16C8-D04F-848F-736491DABA16}"/>
              </a:ext>
            </a:extLst>
          </p:cNvPr>
          <p:cNvCxnSpPr>
            <a:cxnSpLocks/>
          </p:cNvCxnSpPr>
          <p:nvPr/>
        </p:nvCxnSpPr>
        <p:spPr>
          <a:xfrm>
            <a:off x="15889001" y="2304782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F8D1D1AB-36B1-934D-99E6-5EE8FF2CB44A}"/>
              </a:ext>
            </a:extLst>
          </p:cNvPr>
          <p:cNvCxnSpPr>
            <a:cxnSpLocks/>
          </p:cNvCxnSpPr>
          <p:nvPr/>
        </p:nvCxnSpPr>
        <p:spPr>
          <a:xfrm>
            <a:off x="16609541" y="2303389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3958BA06-FCDE-0444-B9C5-C4E287585B7B}"/>
              </a:ext>
            </a:extLst>
          </p:cNvPr>
          <p:cNvCxnSpPr>
            <a:cxnSpLocks/>
          </p:cNvCxnSpPr>
          <p:nvPr/>
        </p:nvCxnSpPr>
        <p:spPr>
          <a:xfrm>
            <a:off x="18134972" y="2270502"/>
            <a:ext cx="724528" cy="53581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B6673A0A-09B4-244A-AA06-276C5AD6EC54}"/>
              </a:ext>
            </a:extLst>
          </p:cNvPr>
          <p:cNvCxnSpPr>
            <a:cxnSpLocks/>
          </p:cNvCxnSpPr>
          <p:nvPr/>
        </p:nvCxnSpPr>
        <p:spPr>
          <a:xfrm flipH="1">
            <a:off x="16873438" y="2312894"/>
            <a:ext cx="654803" cy="520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3BB70655-131E-2F44-8599-00400C847331}"/>
              </a:ext>
            </a:extLst>
          </p:cNvPr>
          <p:cNvCxnSpPr>
            <a:cxnSpLocks/>
          </p:cNvCxnSpPr>
          <p:nvPr/>
        </p:nvCxnSpPr>
        <p:spPr>
          <a:xfrm>
            <a:off x="19189093" y="2303389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FD095317-1B86-8741-8A67-01F00F551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8838"/>
              </p:ext>
            </p:extLst>
          </p:nvPr>
        </p:nvGraphicFramePr>
        <p:xfrm>
          <a:off x="16342640" y="59554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656992360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39449640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64467090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318" name="Table 317">
            <a:extLst>
              <a:ext uri="{FF2B5EF4-FFF2-40B4-BE49-F238E27FC236}">
                <a16:creationId xmlns:a16="http://schemas.microsoft.com/office/drawing/2014/main" id="{C7D13E29-B046-0F48-9430-52E97DB1B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076282"/>
              </p:ext>
            </p:extLst>
          </p:nvPr>
        </p:nvGraphicFramePr>
        <p:xfrm>
          <a:off x="16364016" y="542247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261503048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71485482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891793062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358" name="TextBox 357">
            <a:extLst>
              <a:ext uri="{FF2B5EF4-FFF2-40B4-BE49-F238E27FC236}">
                <a16:creationId xmlns:a16="http://schemas.microsoft.com/office/drawing/2014/main" id="{1EFB624D-53CB-D64E-84F4-BEBFCEDF1DC9}"/>
              </a:ext>
            </a:extLst>
          </p:cNvPr>
          <p:cNvSpPr txBox="1"/>
          <p:nvPr/>
        </p:nvSpPr>
        <p:spPr>
          <a:xfrm>
            <a:off x="11048433" y="2013678"/>
            <a:ext cx="22280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Channel Shuffle</a:t>
            </a:r>
          </a:p>
        </p:txBody>
      </p:sp>
      <p:graphicFrame>
        <p:nvGraphicFramePr>
          <p:cNvPr id="359" name="Table 358">
            <a:extLst>
              <a:ext uri="{FF2B5EF4-FFF2-40B4-BE49-F238E27FC236}">
                <a16:creationId xmlns:a16="http://schemas.microsoft.com/office/drawing/2014/main" id="{B6F7AC93-71F0-3547-9278-57DE21F84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79282"/>
              </p:ext>
            </p:extLst>
          </p:nvPr>
        </p:nvGraphicFramePr>
        <p:xfrm>
          <a:off x="16343501" y="150033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389947983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0958579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58973063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360" name="Table 359">
            <a:extLst>
              <a:ext uri="{FF2B5EF4-FFF2-40B4-BE49-F238E27FC236}">
                <a16:creationId xmlns:a16="http://schemas.microsoft.com/office/drawing/2014/main" id="{2D338C49-C8B8-9740-88FC-BF528286A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034129"/>
              </p:ext>
            </p:extLst>
          </p:nvPr>
        </p:nvGraphicFramePr>
        <p:xfrm>
          <a:off x="16345408" y="193502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177519519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06680036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0580995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361" name="Table 360">
            <a:extLst>
              <a:ext uri="{FF2B5EF4-FFF2-40B4-BE49-F238E27FC236}">
                <a16:creationId xmlns:a16="http://schemas.microsoft.com/office/drawing/2014/main" id="{FCB22AD2-2EB8-0441-9C49-6F26A69BD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828915"/>
              </p:ext>
            </p:extLst>
          </p:nvPr>
        </p:nvGraphicFramePr>
        <p:xfrm>
          <a:off x="16350806" y="282194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7908336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373913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88936262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362" name="Table 361">
            <a:extLst>
              <a:ext uri="{FF2B5EF4-FFF2-40B4-BE49-F238E27FC236}">
                <a16:creationId xmlns:a16="http://schemas.microsoft.com/office/drawing/2014/main" id="{F45E87B8-ADD6-6049-AEDF-71F0F52ED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308170"/>
              </p:ext>
            </p:extLst>
          </p:nvPr>
        </p:nvGraphicFramePr>
        <p:xfrm>
          <a:off x="16348182" y="323283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201404789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88994503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61315397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363" name="Table 362">
            <a:extLst>
              <a:ext uri="{FF2B5EF4-FFF2-40B4-BE49-F238E27FC236}">
                <a16:creationId xmlns:a16="http://schemas.microsoft.com/office/drawing/2014/main" id="{F54CEF5A-3D54-E143-89EC-F62DEE830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570079"/>
              </p:ext>
            </p:extLst>
          </p:nvPr>
        </p:nvGraphicFramePr>
        <p:xfrm>
          <a:off x="16350950" y="412643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93144142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23733294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70533022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364" name="Table 363">
            <a:extLst>
              <a:ext uri="{FF2B5EF4-FFF2-40B4-BE49-F238E27FC236}">
                <a16:creationId xmlns:a16="http://schemas.microsoft.com/office/drawing/2014/main" id="{C0A0B73F-542B-5E48-BEA1-28CEB363A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601355"/>
              </p:ext>
            </p:extLst>
          </p:nvPr>
        </p:nvGraphicFramePr>
        <p:xfrm>
          <a:off x="16350950" y="455050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8987011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79377877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15952664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DC73A00F-9CE9-5A46-814E-977A4E7BDF27}"/>
              </a:ext>
            </a:extLst>
          </p:cNvPr>
          <p:cNvCxnSpPr>
            <a:cxnSpLocks/>
          </p:cNvCxnSpPr>
          <p:nvPr/>
        </p:nvCxnSpPr>
        <p:spPr>
          <a:xfrm>
            <a:off x="16855925" y="945429"/>
            <a:ext cx="0" cy="540539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F35BD85C-9723-3F4D-B746-140C12AEAF32}"/>
              </a:ext>
            </a:extLst>
          </p:cNvPr>
          <p:cNvCxnSpPr>
            <a:cxnSpLocks/>
          </p:cNvCxnSpPr>
          <p:nvPr/>
        </p:nvCxnSpPr>
        <p:spPr>
          <a:xfrm flipH="1">
            <a:off x="16519713" y="962748"/>
            <a:ext cx="34085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C2410E91-DB15-BB49-BB87-A6520CE6CA7E}"/>
              </a:ext>
            </a:extLst>
          </p:cNvPr>
          <p:cNvCxnSpPr>
            <a:cxnSpLocks/>
          </p:cNvCxnSpPr>
          <p:nvPr/>
        </p:nvCxnSpPr>
        <p:spPr>
          <a:xfrm>
            <a:off x="17198110" y="962748"/>
            <a:ext cx="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6D45976F-F93F-7441-B974-CDB0622A3BE9}"/>
              </a:ext>
            </a:extLst>
          </p:cNvPr>
          <p:cNvCxnSpPr>
            <a:cxnSpLocks/>
          </p:cNvCxnSpPr>
          <p:nvPr/>
        </p:nvCxnSpPr>
        <p:spPr>
          <a:xfrm>
            <a:off x="16504237" y="946344"/>
            <a:ext cx="0" cy="55395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D73A4653-B9C3-A841-9917-EC9184D36BB6}"/>
              </a:ext>
            </a:extLst>
          </p:cNvPr>
          <p:cNvCxnSpPr>
            <a:cxnSpLocks/>
          </p:cNvCxnSpPr>
          <p:nvPr/>
        </p:nvCxnSpPr>
        <p:spPr>
          <a:xfrm>
            <a:off x="16860028" y="972721"/>
            <a:ext cx="338082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Arrow Connector 369">
            <a:extLst>
              <a:ext uri="{FF2B5EF4-FFF2-40B4-BE49-F238E27FC236}">
                <a16:creationId xmlns:a16="http://schemas.microsoft.com/office/drawing/2014/main" id="{8359931B-A61D-CC45-9EEF-8BFC7552B8FA}"/>
              </a:ext>
            </a:extLst>
          </p:cNvPr>
          <p:cNvCxnSpPr>
            <a:cxnSpLocks/>
          </p:cNvCxnSpPr>
          <p:nvPr/>
        </p:nvCxnSpPr>
        <p:spPr>
          <a:xfrm flipH="1">
            <a:off x="16510003" y="972721"/>
            <a:ext cx="688107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1DD5CC6B-E343-AE46-9FEE-0D0906EE4B19}"/>
              </a:ext>
            </a:extLst>
          </p:cNvPr>
          <p:cNvCxnSpPr>
            <a:cxnSpLocks/>
          </p:cNvCxnSpPr>
          <p:nvPr/>
        </p:nvCxnSpPr>
        <p:spPr>
          <a:xfrm flipH="1">
            <a:off x="16860564" y="985501"/>
            <a:ext cx="337546" cy="50046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A9D9AE51-E69B-6D47-AFF8-7B3E67883470}"/>
              </a:ext>
            </a:extLst>
          </p:cNvPr>
          <p:cNvCxnSpPr>
            <a:cxnSpLocks/>
          </p:cNvCxnSpPr>
          <p:nvPr/>
        </p:nvCxnSpPr>
        <p:spPr>
          <a:xfrm>
            <a:off x="16509889" y="959981"/>
            <a:ext cx="350674" cy="540320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>
            <a:extLst>
              <a:ext uri="{FF2B5EF4-FFF2-40B4-BE49-F238E27FC236}">
                <a16:creationId xmlns:a16="http://schemas.microsoft.com/office/drawing/2014/main" id="{95FBE1F3-B1E3-634D-A4CC-60A62CCCBD83}"/>
              </a:ext>
            </a:extLst>
          </p:cNvPr>
          <p:cNvCxnSpPr>
            <a:cxnSpLocks/>
          </p:cNvCxnSpPr>
          <p:nvPr/>
        </p:nvCxnSpPr>
        <p:spPr>
          <a:xfrm>
            <a:off x="16503312" y="963629"/>
            <a:ext cx="694798" cy="543784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Arrow Connector 400">
            <a:extLst>
              <a:ext uri="{FF2B5EF4-FFF2-40B4-BE49-F238E27FC236}">
                <a16:creationId xmlns:a16="http://schemas.microsoft.com/office/drawing/2014/main" id="{2B3E14CA-395F-0E4C-8FBF-3685BDFDDCF4}"/>
              </a:ext>
            </a:extLst>
          </p:cNvPr>
          <p:cNvCxnSpPr>
            <a:cxnSpLocks/>
          </p:cNvCxnSpPr>
          <p:nvPr/>
        </p:nvCxnSpPr>
        <p:spPr>
          <a:xfrm>
            <a:off x="17839640" y="945429"/>
            <a:ext cx="0" cy="5405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Arrow Connector 401">
            <a:extLst>
              <a:ext uri="{FF2B5EF4-FFF2-40B4-BE49-F238E27FC236}">
                <a16:creationId xmlns:a16="http://schemas.microsoft.com/office/drawing/2014/main" id="{4E98BC96-B6F2-EC45-9993-995C4E402330}"/>
              </a:ext>
            </a:extLst>
          </p:cNvPr>
          <p:cNvCxnSpPr>
            <a:cxnSpLocks/>
          </p:cNvCxnSpPr>
          <p:nvPr/>
        </p:nvCxnSpPr>
        <p:spPr>
          <a:xfrm flipH="1">
            <a:off x="17503428" y="962748"/>
            <a:ext cx="34085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Arrow Connector 402">
            <a:extLst>
              <a:ext uri="{FF2B5EF4-FFF2-40B4-BE49-F238E27FC236}">
                <a16:creationId xmlns:a16="http://schemas.microsoft.com/office/drawing/2014/main" id="{B4A49597-C77B-3D4C-A469-767B29243F0A}"/>
              </a:ext>
            </a:extLst>
          </p:cNvPr>
          <p:cNvCxnSpPr>
            <a:cxnSpLocks/>
          </p:cNvCxnSpPr>
          <p:nvPr/>
        </p:nvCxnSpPr>
        <p:spPr>
          <a:xfrm>
            <a:off x="18181825" y="962748"/>
            <a:ext cx="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Arrow Connector 403">
            <a:extLst>
              <a:ext uri="{FF2B5EF4-FFF2-40B4-BE49-F238E27FC236}">
                <a16:creationId xmlns:a16="http://schemas.microsoft.com/office/drawing/2014/main" id="{54C4210B-BD8A-BE4E-A891-24769A6275BB}"/>
              </a:ext>
            </a:extLst>
          </p:cNvPr>
          <p:cNvCxnSpPr>
            <a:cxnSpLocks/>
          </p:cNvCxnSpPr>
          <p:nvPr/>
        </p:nvCxnSpPr>
        <p:spPr>
          <a:xfrm>
            <a:off x="17487952" y="946344"/>
            <a:ext cx="0" cy="5539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Arrow Connector 404">
            <a:extLst>
              <a:ext uri="{FF2B5EF4-FFF2-40B4-BE49-F238E27FC236}">
                <a16:creationId xmlns:a16="http://schemas.microsoft.com/office/drawing/2014/main" id="{E747141B-E986-BC42-8710-0949D8A4177C}"/>
              </a:ext>
            </a:extLst>
          </p:cNvPr>
          <p:cNvCxnSpPr>
            <a:cxnSpLocks/>
          </p:cNvCxnSpPr>
          <p:nvPr/>
        </p:nvCxnSpPr>
        <p:spPr>
          <a:xfrm>
            <a:off x="17843743" y="972721"/>
            <a:ext cx="338082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Arrow Connector 405">
            <a:extLst>
              <a:ext uri="{FF2B5EF4-FFF2-40B4-BE49-F238E27FC236}">
                <a16:creationId xmlns:a16="http://schemas.microsoft.com/office/drawing/2014/main" id="{1BE8CF0A-61F4-C640-968D-AE6845C1FC37}"/>
              </a:ext>
            </a:extLst>
          </p:cNvPr>
          <p:cNvCxnSpPr>
            <a:cxnSpLocks/>
          </p:cNvCxnSpPr>
          <p:nvPr/>
        </p:nvCxnSpPr>
        <p:spPr>
          <a:xfrm flipH="1">
            <a:off x="17493718" y="972721"/>
            <a:ext cx="688107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>
            <a:extLst>
              <a:ext uri="{FF2B5EF4-FFF2-40B4-BE49-F238E27FC236}">
                <a16:creationId xmlns:a16="http://schemas.microsoft.com/office/drawing/2014/main" id="{B74A5E36-79EC-3E49-B69B-C2DD4EC0C259}"/>
              </a:ext>
            </a:extLst>
          </p:cNvPr>
          <p:cNvCxnSpPr>
            <a:cxnSpLocks/>
          </p:cNvCxnSpPr>
          <p:nvPr/>
        </p:nvCxnSpPr>
        <p:spPr>
          <a:xfrm flipH="1">
            <a:off x="17844279" y="985501"/>
            <a:ext cx="337546" cy="50046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Arrow Connector 407">
            <a:extLst>
              <a:ext uri="{FF2B5EF4-FFF2-40B4-BE49-F238E27FC236}">
                <a16:creationId xmlns:a16="http://schemas.microsoft.com/office/drawing/2014/main" id="{D6AF0B97-2655-544E-8B90-0E5431EEE768}"/>
              </a:ext>
            </a:extLst>
          </p:cNvPr>
          <p:cNvCxnSpPr>
            <a:cxnSpLocks/>
          </p:cNvCxnSpPr>
          <p:nvPr/>
        </p:nvCxnSpPr>
        <p:spPr>
          <a:xfrm>
            <a:off x="17493604" y="959981"/>
            <a:ext cx="350674" cy="54032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Arrow Connector 408">
            <a:extLst>
              <a:ext uri="{FF2B5EF4-FFF2-40B4-BE49-F238E27FC236}">
                <a16:creationId xmlns:a16="http://schemas.microsoft.com/office/drawing/2014/main" id="{EFB018DF-E18A-9F48-B475-3E19A7B9342C}"/>
              </a:ext>
            </a:extLst>
          </p:cNvPr>
          <p:cNvCxnSpPr>
            <a:cxnSpLocks/>
          </p:cNvCxnSpPr>
          <p:nvPr/>
        </p:nvCxnSpPr>
        <p:spPr>
          <a:xfrm>
            <a:off x="17487027" y="963629"/>
            <a:ext cx="694798" cy="54378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Arrow Connector 409">
            <a:extLst>
              <a:ext uri="{FF2B5EF4-FFF2-40B4-BE49-F238E27FC236}">
                <a16:creationId xmlns:a16="http://schemas.microsoft.com/office/drawing/2014/main" id="{87A71D62-9659-204D-B979-C8C3A46F01B1}"/>
              </a:ext>
            </a:extLst>
          </p:cNvPr>
          <p:cNvCxnSpPr>
            <a:cxnSpLocks/>
          </p:cNvCxnSpPr>
          <p:nvPr/>
        </p:nvCxnSpPr>
        <p:spPr>
          <a:xfrm>
            <a:off x="18864019" y="952541"/>
            <a:ext cx="0" cy="540539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655CE266-00CA-4842-ACC5-FCFEA49DAF21}"/>
              </a:ext>
            </a:extLst>
          </p:cNvPr>
          <p:cNvCxnSpPr>
            <a:cxnSpLocks/>
          </p:cNvCxnSpPr>
          <p:nvPr/>
        </p:nvCxnSpPr>
        <p:spPr>
          <a:xfrm flipH="1">
            <a:off x="18527807" y="969860"/>
            <a:ext cx="34085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Arrow Connector 411">
            <a:extLst>
              <a:ext uri="{FF2B5EF4-FFF2-40B4-BE49-F238E27FC236}">
                <a16:creationId xmlns:a16="http://schemas.microsoft.com/office/drawing/2014/main" id="{87BB464E-CA0F-794A-8749-B3F6AF4A4F24}"/>
              </a:ext>
            </a:extLst>
          </p:cNvPr>
          <p:cNvCxnSpPr>
            <a:cxnSpLocks/>
          </p:cNvCxnSpPr>
          <p:nvPr/>
        </p:nvCxnSpPr>
        <p:spPr>
          <a:xfrm>
            <a:off x="19206204" y="969860"/>
            <a:ext cx="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51752895-8A1F-DB4A-BCBA-8476E3FD3B44}"/>
              </a:ext>
            </a:extLst>
          </p:cNvPr>
          <p:cNvCxnSpPr>
            <a:cxnSpLocks/>
          </p:cNvCxnSpPr>
          <p:nvPr/>
        </p:nvCxnSpPr>
        <p:spPr>
          <a:xfrm>
            <a:off x="18512331" y="953456"/>
            <a:ext cx="0" cy="55395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Arrow Connector 413">
            <a:extLst>
              <a:ext uri="{FF2B5EF4-FFF2-40B4-BE49-F238E27FC236}">
                <a16:creationId xmlns:a16="http://schemas.microsoft.com/office/drawing/2014/main" id="{E98E43DD-29D6-DE41-92DB-014A269F7DF1}"/>
              </a:ext>
            </a:extLst>
          </p:cNvPr>
          <p:cNvCxnSpPr>
            <a:cxnSpLocks/>
          </p:cNvCxnSpPr>
          <p:nvPr/>
        </p:nvCxnSpPr>
        <p:spPr>
          <a:xfrm>
            <a:off x="18868122" y="979833"/>
            <a:ext cx="338082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Arrow Connector 414">
            <a:extLst>
              <a:ext uri="{FF2B5EF4-FFF2-40B4-BE49-F238E27FC236}">
                <a16:creationId xmlns:a16="http://schemas.microsoft.com/office/drawing/2014/main" id="{C548FEF0-4CE1-F245-9782-A19796E917A5}"/>
              </a:ext>
            </a:extLst>
          </p:cNvPr>
          <p:cNvCxnSpPr>
            <a:cxnSpLocks/>
          </p:cNvCxnSpPr>
          <p:nvPr/>
        </p:nvCxnSpPr>
        <p:spPr>
          <a:xfrm flipH="1">
            <a:off x="18518097" y="979833"/>
            <a:ext cx="688107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Arrow Connector 415">
            <a:extLst>
              <a:ext uri="{FF2B5EF4-FFF2-40B4-BE49-F238E27FC236}">
                <a16:creationId xmlns:a16="http://schemas.microsoft.com/office/drawing/2014/main" id="{7CAAB5D3-3F17-3648-ADE4-CA831B1A3512}"/>
              </a:ext>
            </a:extLst>
          </p:cNvPr>
          <p:cNvCxnSpPr>
            <a:cxnSpLocks/>
          </p:cNvCxnSpPr>
          <p:nvPr/>
        </p:nvCxnSpPr>
        <p:spPr>
          <a:xfrm flipH="1">
            <a:off x="18868658" y="992613"/>
            <a:ext cx="337546" cy="50046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28FEC12C-ED16-2748-9AB7-EA884F59FFFE}"/>
              </a:ext>
            </a:extLst>
          </p:cNvPr>
          <p:cNvCxnSpPr>
            <a:cxnSpLocks/>
          </p:cNvCxnSpPr>
          <p:nvPr/>
        </p:nvCxnSpPr>
        <p:spPr>
          <a:xfrm>
            <a:off x="18517983" y="967093"/>
            <a:ext cx="350674" cy="54032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2A7BC67A-1CE5-E842-9670-080A8335DC0C}"/>
              </a:ext>
            </a:extLst>
          </p:cNvPr>
          <p:cNvCxnSpPr>
            <a:cxnSpLocks/>
          </p:cNvCxnSpPr>
          <p:nvPr/>
        </p:nvCxnSpPr>
        <p:spPr>
          <a:xfrm>
            <a:off x="18511406" y="970741"/>
            <a:ext cx="694798" cy="543784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Arrow Connector 420">
            <a:extLst>
              <a:ext uri="{FF2B5EF4-FFF2-40B4-BE49-F238E27FC236}">
                <a16:creationId xmlns:a16="http://schemas.microsoft.com/office/drawing/2014/main" id="{9E577FFC-2EA1-4F4A-BE5E-D1962DB4628A}"/>
              </a:ext>
            </a:extLst>
          </p:cNvPr>
          <p:cNvCxnSpPr>
            <a:cxnSpLocks/>
          </p:cNvCxnSpPr>
          <p:nvPr/>
        </p:nvCxnSpPr>
        <p:spPr>
          <a:xfrm flipH="1">
            <a:off x="18188136" y="2308325"/>
            <a:ext cx="654803" cy="52097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Arrow Connector 422">
            <a:extLst>
              <a:ext uri="{FF2B5EF4-FFF2-40B4-BE49-F238E27FC236}">
                <a16:creationId xmlns:a16="http://schemas.microsoft.com/office/drawing/2014/main" id="{685CEB42-4E8E-0849-89EE-D9036C4543E0}"/>
              </a:ext>
            </a:extLst>
          </p:cNvPr>
          <p:cNvCxnSpPr>
            <a:cxnSpLocks/>
          </p:cNvCxnSpPr>
          <p:nvPr/>
        </p:nvCxnSpPr>
        <p:spPr>
          <a:xfrm>
            <a:off x="17190450" y="2302929"/>
            <a:ext cx="1346321" cy="50339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0C7F146B-8D55-7447-B420-9997E3BB5BAE}"/>
              </a:ext>
            </a:extLst>
          </p:cNvPr>
          <p:cNvCxnSpPr>
            <a:cxnSpLocks/>
          </p:cNvCxnSpPr>
          <p:nvPr/>
        </p:nvCxnSpPr>
        <p:spPr>
          <a:xfrm flipH="1">
            <a:off x="17190450" y="2303083"/>
            <a:ext cx="1346321" cy="51510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Arrow Connector 427">
            <a:extLst>
              <a:ext uri="{FF2B5EF4-FFF2-40B4-BE49-F238E27FC236}">
                <a16:creationId xmlns:a16="http://schemas.microsoft.com/office/drawing/2014/main" id="{15F4388F-DBE6-9D41-B604-6248C4A14806}"/>
              </a:ext>
            </a:extLst>
          </p:cNvPr>
          <p:cNvCxnSpPr>
            <a:cxnSpLocks/>
          </p:cNvCxnSpPr>
          <p:nvPr/>
        </p:nvCxnSpPr>
        <p:spPr>
          <a:xfrm>
            <a:off x="16518731" y="3608100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Arrow Connector 428">
            <a:extLst>
              <a:ext uri="{FF2B5EF4-FFF2-40B4-BE49-F238E27FC236}">
                <a16:creationId xmlns:a16="http://schemas.microsoft.com/office/drawing/2014/main" id="{9C6C1F70-30C4-2445-84D3-690B6D7B1B04}"/>
              </a:ext>
            </a:extLst>
          </p:cNvPr>
          <p:cNvCxnSpPr>
            <a:cxnSpLocks/>
          </p:cNvCxnSpPr>
          <p:nvPr/>
        </p:nvCxnSpPr>
        <p:spPr>
          <a:xfrm>
            <a:off x="16855747" y="3608100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Arrow Connector 429">
            <a:extLst>
              <a:ext uri="{FF2B5EF4-FFF2-40B4-BE49-F238E27FC236}">
                <a16:creationId xmlns:a16="http://schemas.microsoft.com/office/drawing/2014/main" id="{AFBD3234-EBBB-ED45-91A8-613250BF8CAC}"/>
              </a:ext>
            </a:extLst>
          </p:cNvPr>
          <p:cNvCxnSpPr>
            <a:cxnSpLocks/>
          </p:cNvCxnSpPr>
          <p:nvPr/>
        </p:nvCxnSpPr>
        <p:spPr>
          <a:xfrm>
            <a:off x="17861560" y="3608100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Arrow Connector 430">
            <a:extLst>
              <a:ext uri="{FF2B5EF4-FFF2-40B4-BE49-F238E27FC236}">
                <a16:creationId xmlns:a16="http://schemas.microsoft.com/office/drawing/2014/main" id="{F7919E1C-58A0-6142-B8CF-C029FB1FE7DC}"/>
              </a:ext>
            </a:extLst>
          </p:cNvPr>
          <p:cNvCxnSpPr>
            <a:cxnSpLocks/>
          </p:cNvCxnSpPr>
          <p:nvPr/>
        </p:nvCxnSpPr>
        <p:spPr>
          <a:xfrm>
            <a:off x="18847313" y="3601376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Arrow Connector 431">
            <a:extLst>
              <a:ext uri="{FF2B5EF4-FFF2-40B4-BE49-F238E27FC236}">
                <a16:creationId xmlns:a16="http://schemas.microsoft.com/office/drawing/2014/main" id="{D405D86B-BAC5-854F-82E6-2A745EB14A53}"/>
              </a:ext>
            </a:extLst>
          </p:cNvPr>
          <p:cNvCxnSpPr>
            <a:cxnSpLocks/>
          </p:cNvCxnSpPr>
          <p:nvPr/>
        </p:nvCxnSpPr>
        <p:spPr>
          <a:xfrm>
            <a:off x="19196937" y="3601376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55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6924DDC-8BF6-4641-83F9-D0D36559D418}"/>
              </a:ext>
            </a:extLst>
          </p:cNvPr>
          <p:cNvCxnSpPr>
            <a:cxnSpLocks/>
          </p:cNvCxnSpPr>
          <p:nvPr/>
        </p:nvCxnSpPr>
        <p:spPr>
          <a:xfrm>
            <a:off x="12374637" y="3310687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D3BF00-BE91-4543-81E4-A33511CC4C35}"/>
              </a:ext>
            </a:extLst>
          </p:cNvPr>
          <p:cNvCxnSpPr>
            <a:cxnSpLocks/>
          </p:cNvCxnSpPr>
          <p:nvPr/>
        </p:nvCxnSpPr>
        <p:spPr>
          <a:xfrm>
            <a:off x="12374637" y="4042865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9BD0CF-319A-5C4D-867D-5A9BBF772A42}"/>
              </a:ext>
            </a:extLst>
          </p:cNvPr>
          <p:cNvCxnSpPr>
            <a:cxnSpLocks/>
          </p:cNvCxnSpPr>
          <p:nvPr/>
        </p:nvCxnSpPr>
        <p:spPr>
          <a:xfrm>
            <a:off x="6667757" y="3314700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B199DFE-98BA-0A40-A9FC-232E9DB7FB04}"/>
                  </a:ext>
                </a:extLst>
              </p:cNvPr>
              <p:cNvSpPr/>
              <p:nvPr/>
            </p:nvSpPr>
            <p:spPr>
              <a:xfrm>
                <a:off x="3724256" y="2771775"/>
                <a:ext cx="1393024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B199DFE-98BA-0A40-A9FC-232E9DB7F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256" y="2771775"/>
                <a:ext cx="1393024" cy="542925"/>
              </a:xfrm>
              <a:prstGeom prst="rect">
                <a:avLst/>
              </a:prstGeom>
              <a:blipFill>
                <a:blip r:embed="rId2"/>
                <a:stretch>
                  <a:fillRect b="-2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A76B0B-9A12-724A-838B-85CC8572763F}"/>
              </a:ext>
            </a:extLst>
          </p:cNvPr>
          <p:cNvCxnSpPr>
            <a:cxnSpLocks/>
          </p:cNvCxnSpPr>
          <p:nvPr/>
        </p:nvCxnSpPr>
        <p:spPr>
          <a:xfrm>
            <a:off x="4423112" y="2000250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837718-FAD9-894E-93AC-473A6F394D79}"/>
              </a:ext>
            </a:extLst>
          </p:cNvPr>
          <p:cNvCxnSpPr>
            <a:cxnSpLocks/>
          </p:cNvCxnSpPr>
          <p:nvPr/>
        </p:nvCxnSpPr>
        <p:spPr>
          <a:xfrm>
            <a:off x="4423112" y="3314700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324F41-2894-FC43-893D-95C632453898}"/>
              </a:ext>
            </a:extLst>
          </p:cNvPr>
          <p:cNvSpPr txBox="1"/>
          <p:nvPr/>
        </p:nvSpPr>
        <p:spPr>
          <a:xfrm>
            <a:off x="3380124" y="1302306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1-fragmentation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669B6D7-7CD5-FD49-B4AD-51CAFB0BF017}"/>
                  </a:ext>
                </a:extLst>
              </p:cNvPr>
              <p:cNvSpPr/>
              <p:nvPr/>
            </p:nvSpPr>
            <p:spPr>
              <a:xfrm>
                <a:off x="5931322" y="2771775"/>
                <a:ext cx="1484175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669B6D7-7CD5-FD49-B4AD-51CAFB0BF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322" y="2771775"/>
                <a:ext cx="1484175" cy="542925"/>
              </a:xfrm>
              <a:prstGeom prst="rect">
                <a:avLst/>
              </a:prstGeom>
              <a:blipFill>
                <a:blip r:embed="rId3"/>
                <a:stretch>
                  <a:fillRect b="-2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D5A48D-A7F1-5A44-9C1B-1C71950552B2}"/>
              </a:ext>
            </a:extLst>
          </p:cNvPr>
          <p:cNvCxnSpPr>
            <a:cxnSpLocks/>
          </p:cNvCxnSpPr>
          <p:nvPr/>
        </p:nvCxnSpPr>
        <p:spPr>
          <a:xfrm>
            <a:off x="6653469" y="2000250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54FF93-B978-4546-A423-4EBDE6ACE89D}"/>
              </a:ext>
            </a:extLst>
          </p:cNvPr>
          <p:cNvCxnSpPr>
            <a:cxnSpLocks/>
          </p:cNvCxnSpPr>
          <p:nvPr/>
        </p:nvCxnSpPr>
        <p:spPr>
          <a:xfrm>
            <a:off x="6653469" y="4443419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2B2DE81-B3E4-9340-AF2A-7A9739C8E068}"/>
                  </a:ext>
                </a:extLst>
              </p:cNvPr>
              <p:cNvSpPr/>
              <p:nvPr/>
            </p:nvSpPr>
            <p:spPr>
              <a:xfrm>
                <a:off x="5931322" y="3900494"/>
                <a:ext cx="1484173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2B2DE81-B3E4-9340-AF2A-7A9739C8E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322" y="3900494"/>
                <a:ext cx="1484173" cy="542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E325104-0474-2D48-9927-75E0E707CAC8}"/>
              </a:ext>
            </a:extLst>
          </p:cNvPr>
          <p:cNvSpPr txBox="1"/>
          <p:nvPr/>
        </p:nvSpPr>
        <p:spPr>
          <a:xfrm>
            <a:off x="5479514" y="1318737"/>
            <a:ext cx="234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2-fragmentation-series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D775AC5-88F9-B147-8C6F-B6A2AAAB8EB2}"/>
                  </a:ext>
                </a:extLst>
              </p:cNvPr>
              <p:cNvSpPr/>
              <p:nvPr/>
            </p:nvSpPr>
            <p:spPr>
              <a:xfrm>
                <a:off x="8040403" y="3282616"/>
                <a:ext cx="1194593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D775AC5-88F9-B147-8C6F-B6A2AAAB8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403" y="3282616"/>
                <a:ext cx="1194593" cy="542925"/>
              </a:xfrm>
              <a:prstGeom prst="rect">
                <a:avLst/>
              </a:prstGeom>
              <a:blipFill>
                <a:blip r:embed="rId5"/>
                <a:stretch>
                  <a:fillRect b="-2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F2DF42D-25AE-9642-970A-87C0DF59945C}"/>
              </a:ext>
            </a:extLst>
          </p:cNvPr>
          <p:cNvCxnSpPr>
            <a:cxnSpLocks/>
          </p:cNvCxnSpPr>
          <p:nvPr/>
        </p:nvCxnSpPr>
        <p:spPr>
          <a:xfrm>
            <a:off x="9454071" y="2000250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64A326-DAA3-F04A-937B-6872F9DB9E3A}"/>
              </a:ext>
            </a:extLst>
          </p:cNvPr>
          <p:cNvCxnSpPr>
            <a:cxnSpLocks/>
          </p:cNvCxnSpPr>
          <p:nvPr/>
        </p:nvCxnSpPr>
        <p:spPr>
          <a:xfrm>
            <a:off x="9461699" y="4476011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3DC09B-B022-CF40-9B08-ED1FC31C2FD1}"/>
                  </a:ext>
                </a:extLst>
              </p:cNvPr>
              <p:cNvSpPr/>
              <p:nvPr/>
            </p:nvSpPr>
            <p:spPr>
              <a:xfrm>
                <a:off x="9632373" y="3282615"/>
                <a:ext cx="1194593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3DC09B-B022-CF40-9B08-ED1FC31C2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373" y="3282615"/>
                <a:ext cx="1194593" cy="542925"/>
              </a:xfrm>
              <a:prstGeom prst="rect">
                <a:avLst/>
              </a:prstGeom>
              <a:blipFill>
                <a:blip r:embed="rId6"/>
                <a:stretch>
                  <a:fillRect b="-2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A8098E-D1D0-344A-8871-16F23DC12A4E}"/>
              </a:ext>
            </a:extLst>
          </p:cNvPr>
          <p:cNvCxnSpPr>
            <a:cxnSpLocks/>
          </p:cNvCxnSpPr>
          <p:nvPr/>
        </p:nvCxnSpPr>
        <p:spPr>
          <a:xfrm>
            <a:off x="8680499" y="2800350"/>
            <a:ext cx="15624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FA95C5-A88F-8042-9A53-F6E1508857E0}"/>
              </a:ext>
            </a:extLst>
          </p:cNvPr>
          <p:cNvCxnSpPr>
            <a:cxnSpLocks/>
          </p:cNvCxnSpPr>
          <p:nvPr/>
        </p:nvCxnSpPr>
        <p:spPr>
          <a:xfrm>
            <a:off x="8680499" y="2800350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AEDBE5-B12A-8148-BF44-CF358CC1C851}"/>
              </a:ext>
            </a:extLst>
          </p:cNvPr>
          <p:cNvCxnSpPr>
            <a:cxnSpLocks/>
          </p:cNvCxnSpPr>
          <p:nvPr/>
        </p:nvCxnSpPr>
        <p:spPr>
          <a:xfrm>
            <a:off x="10223361" y="2814615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F28728-75B5-4F4C-AF71-38A7DDA858E2}"/>
              </a:ext>
            </a:extLst>
          </p:cNvPr>
          <p:cNvCxnSpPr>
            <a:cxnSpLocks/>
          </p:cNvCxnSpPr>
          <p:nvPr/>
        </p:nvCxnSpPr>
        <p:spPr>
          <a:xfrm>
            <a:off x="8690233" y="3825540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2782A0-4169-AB45-84C9-452ECA61184D}"/>
              </a:ext>
            </a:extLst>
          </p:cNvPr>
          <p:cNvCxnSpPr>
            <a:cxnSpLocks/>
          </p:cNvCxnSpPr>
          <p:nvPr/>
        </p:nvCxnSpPr>
        <p:spPr>
          <a:xfrm>
            <a:off x="10252633" y="3852225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0C84AE-BC8B-F444-B883-C50E51318F16}"/>
                  </a:ext>
                </a:extLst>
              </p:cNvPr>
              <p:cNvSpPr txBox="1"/>
              <p:nvPr/>
            </p:nvSpPr>
            <p:spPr>
              <a:xfrm>
                <a:off x="9335504" y="4198519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7A81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>
                  <a:solidFill>
                    <a:srgbClr val="7A81FF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0C84AE-BC8B-F444-B883-C50E51318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504" y="4198519"/>
                <a:ext cx="253274" cy="276999"/>
              </a:xfrm>
              <a:prstGeom prst="rect">
                <a:avLst/>
              </a:prstGeom>
              <a:blipFill>
                <a:blip r:embed="rId7"/>
                <a:stretch>
                  <a:fillRect l="-19048" r="-1904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2E54CF-9B47-3747-B9C4-E43CB8E54596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9588778" y="4337018"/>
            <a:ext cx="663855" cy="1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93DD6A-E23C-7D45-8BF0-0D25E7B92FA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8680499" y="4330069"/>
            <a:ext cx="655005" cy="695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E5D33EA-7D98-3146-BA3A-FB663EBDF99B}"/>
              </a:ext>
            </a:extLst>
          </p:cNvPr>
          <p:cNvSpPr txBox="1"/>
          <p:nvPr/>
        </p:nvSpPr>
        <p:spPr>
          <a:xfrm>
            <a:off x="8165187" y="1333319"/>
            <a:ext cx="254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2-fragmentation-parallel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8410A69-E368-984C-824B-0627B5A62AFF}"/>
              </a:ext>
            </a:extLst>
          </p:cNvPr>
          <p:cNvCxnSpPr>
            <a:cxnSpLocks/>
          </p:cNvCxnSpPr>
          <p:nvPr/>
        </p:nvCxnSpPr>
        <p:spPr>
          <a:xfrm>
            <a:off x="12350608" y="2562564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D94D16B-36DB-0B45-A2D9-AC170EA6BF1C}"/>
                  </a:ext>
                </a:extLst>
              </p:cNvPr>
              <p:cNvSpPr/>
              <p:nvPr/>
            </p:nvSpPr>
            <p:spPr>
              <a:xfrm>
                <a:off x="11632550" y="2019639"/>
                <a:ext cx="1484175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D94D16B-36DB-0B45-A2D9-AC170EA6B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2550" y="2019639"/>
                <a:ext cx="1484175" cy="542925"/>
              </a:xfrm>
              <a:prstGeom prst="rect">
                <a:avLst/>
              </a:prstGeom>
              <a:blipFill>
                <a:blip r:embed="rId3"/>
                <a:stretch>
                  <a:fillRect b="-2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9074903-8B9E-134A-AF3C-E81CFD87D149}"/>
              </a:ext>
            </a:extLst>
          </p:cNvPr>
          <p:cNvCxnSpPr>
            <a:cxnSpLocks/>
          </p:cNvCxnSpPr>
          <p:nvPr/>
        </p:nvCxnSpPr>
        <p:spPr>
          <a:xfrm>
            <a:off x="12374637" y="1612839"/>
            <a:ext cx="0" cy="406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92082B0-A187-6349-B36A-24D0395B5809}"/>
              </a:ext>
            </a:extLst>
          </p:cNvPr>
          <p:cNvCxnSpPr>
            <a:cxnSpLocks/>
          </p:cNvCxnSpPr>
          <p:nvPr/>
        </p:nvCxnSpPr>
        <p:spPr>
          <a:xfrm>
            <a:off x="12350608" y="4996967"/>
            <a:ext cx="0" cy="406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752C7A5-D855-E440-9195-441226D540F7}"/>
              </a:ext>
            </a:extLst>
          </p:cNvPr>
          <p:cNvSpPr txBox="1"/>
          <p:nvPr/>
        </p:nvSpPr>
        <p:spPr>
          <a:xfrm>
            <a:off x="11176653" y="1333319"/>
            <a:ext cx="234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4-fragmentation-series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EB49430-C18C-2A40-95C1-B246357219A4}"/>
                  </a:ext>
                </a:extLst>
              </p:cNvPr>
              <p:cNvSpPr/>
              <p:nvPr/>
            </p:nvSpPr>
            <p:spPr>
              <a:xfrm>
                <a:off x="11632550" y="2834026"/>
                <a:ext cx="1484175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EB49430-C18C-2A40-95C1-B246357219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2550" y="2834026"/>
                <a:ext cx="1484175" cy="542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BFD9B6B-55A9-D64E-B822-437A97089CCD}"/>
                  </a:ext>
                </a:extLst>
              </p:cNvPr>
              <p:cNvSpPr/>
              <p:nvPr/>
            </p:nvSpPr>
            <p:spPr>
              <a:xfrm>
                <a:off x="11632550" y="3647201"/>
                <a:ext cx="1484175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BFD9B6B-55A9-D64E-B822-437A97089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2550" y="3647201"/>
                <a:ext cx="1484175" cy="542925"/>
              </a:xfrm>
              <a:prstGeom prst="rect">
                <a:avLst/>
              </a:prstGeom>
              <a:blipFill>
                <a:blip r:embed="rId3"/>
                <a:stretch>
                  <a:fillRect b="-2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E488F8A-5B81-0848-BFE3-26F6FCDC231F}"/>
                  </a:ext>
                </a:extLst>
              </p:cNvPr>
              <p:cNvSpPr/>
              <p:nvPr/>
            </p:nvSpPr>
            <p:spPr>
              <a:xfrm>
                <a:off x="11632550" y="4454042"/>
                <a:ext cx="1484175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E488F8A-5B81-0848-BFE3-26F6FCDC2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2550" y="4454042"/>
                <a:ext cx="1484175" cy="542925"/>
              </a:xfrm>
              <a:prstGeom prst="rect">
                <a:avLst/>
              </a:prstGeom>
              <a:blipFill>
                <a:blip r:embed="rId8"/>
                <a:stretch>
                  <a:fillRect b="-23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8F090AA-327D-B042-90EC-9781BD0163F4}"/>
                  </a:ext>
                </a:extLst>
              </p:cNvPr>
              <p:cNvSpPr/>
              <p:nvPr/>
            </p:nvSpPr>
            <p:spPr>
              <a:xfrm>
                <a:off x="13746611" y="3170307"/>
                <a:ext cx="1194593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8F090AA-327D-B042-90EC-9781BD0163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611" y="3170307"/>
                <a:ext cx="1194593" cy="542925"/>
              </a:xfrm>
              <a:prstGeom prst="rect">
                <a:avLst/>
              </a:prstGeom>
              <a:blipFill>
                <a:blip r:embed="rId9"/>
                <a:stretch>
                  <a:fillRect b="-23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452BB02-93CC-3E40-8796-B6E5A370B3FE}"/>
              </a:ext>
            </a:extLst>
          </p:cNvPr>
          <p:cNvCxnSpPr>
            <a:cxnSpLocks/>
          </p:cNvCxnSpPr>
          <p:nvPr/>
        </p:nvCxnSpPr>
        <p:spPr>
          <a:xfrm>
            <a:off x="16363008" y="2184041"/>
            <a:ext cx="0" cy="504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0ED4C3E-0327-1B46-9CF7-37B704CD746A}"/>
              </a:ext>
            </a:extLst>
          </p:cNvPr>
          <p:cNvCxnSpPr>
            <a:cxnSpLocks/>
          </p:cNvCxnSpPr>
          <p:nvPr/>
        </p:nvCxnSpPr>
        <p:spPr>
          <a:xfrm>
            <a:off x="16402198" y="4814139"/>
            <a:ext cx="0" cy="406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E470393-53E2-1444-942C-C31DD11254C2}"/>
                  </a:ext>
                </a:extLst>
              </p:cNvPr>
              <p:cNvSpPr/>
              <p:nvPr/>
            </p:nvSpPr>
            <p:spPr>
              <a:xfrm>
                <a:off x="15065867" y="3170306"/>
                <a:ext cx="1194593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E470393-53E2-1444-942C-C31DD11254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5867" y="3170306"/>
                <a:ext cx="1194593" cy="542925"/>
              </a:xfrm>
              <a:prstGeom prst="rect">
                <a:avLst/>
              </a:prstGeom>
              <a:blipFill>
                <a:blip r:embed="rId9"/>
                <a:stretch>
                  <a:fillRect b="-23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BBEA295-A421-C040-9419-9120D0F22DE2}"/>
              </a:ext>
            </a:extLst>
          </p:cNvPr>
          <p:cNvCxnSpPr>
            <a:cxnSpLocks/>
          </p:cNvCxnSpPr>
          <p:nvPr/>
        </p:nvCxnSpPr>
        <p:spPr>
          <a:xfrm>
            <a:off x="14386707" y="2688041"/>
            <a:ext cx="40284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9875D37-9FB9-AD4C-A063-BBEF12E9B83D}"/>
              </a:ext>
            </a:extLst>
          </p:cNvPr>
          <p:cNvCxnSpPr>
            <a:cxnSpLocks/>
          </p:cNvCxnSpPr>
          <p:nvPr/>
        </p:nvCxnSpPr>
        <p:spPr>
          <a:xfrm>
            <a:off x="14386707" y="2688041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473C3E5-F00C-C649-A367-042324DE990C}"/>
              </a:ext>
            </a:extLst>
          </p:cNvPr>
          <p:cNvCxnSpPr>
            <a:cxnSpLocks/>
          </p:cNvCxnSpPr>
          <p:nvPr/>
        </p:nvCxnSpPr>
        <p:spPr>
          <a:xfrm>
            <a:off x="15656855" y="2702306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A0C5D5-F0E9-694B-817E-B1CDA496EB3A}"/>
              </a:ext>
            </a:extLst>
          </p:cNvPr>
          <p:cNvCxnSpPr>
            <a:cxnSpLocks/>
          </p:cNvCxnSpPr>
          <p:nvPr/>
        </p:nvCxnSpPr>
        <p:spPr>
          <a:xfrm>
            <a:off x="14396441" y="3745315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7E9F7F-6F58-514A-8CC4-4EBC38300463}"/>
              </a:ext>
            </a:extLst>
          </p:cNvPr>
          <p:cNvCxnSpPr>
            <a:cxnSpLocks/>
          </p:cNvCxnSpPr>
          <p:nvPr/>
        </p:nvCxnSpPr>
        <p:spPr>
          <a:xfrm>
            <a:off x="15686127" y="3739916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3E73A95-D620-F34C-A2B1-4E53E01016AE}"/>
                  </a:ext>
                </a:extLst>
              </p:cNvPr>
              <p:cNvSpPr txBox="1"/>
              <p:nvPr/>
            </p:nvSpPr>
            <p:spPr>
              <a:xfrm>
                <a:off x="16276502" y="4564662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7A81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>
                  <a:solidFill>
                    <a:srgbClr val="7A81FF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3E73A95-D620-F34C-A2B1-4E53E0101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6502" y="4564662"/>
                <a:ext cx="253274" cy="276999"/>
              </a:xfrm>
              <a:prstGeom prst="rect">
                <a:avLst/>
              </a:prstGeom>
              <a:blipFill>
                <a:blip r:embed="rId10"/>
                <a:stretch>
                  <a:fillRect l="-23810" r="-1904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2C4B05E0-0C0A-014E-A84B-9C25263AE089}"/>
              </a:ext>
            </a:extLst>
          </p:cNvPr>
          <p:cNvSpPr txBox="1"/>
          <p:nvPr/>
        </p:nvSpPr>
        <p:spPr>
          <a:xfrm>
            <a:off x="15065867" y="1302306"/>
            <a:ext cx="254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4-fragmentation-parallel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E2426CF-6732-C741-B9EB-CDA5FBA24ED0}"/>
                  </a:ext>
                </a:extLst>
              </p:cNvPr>
              <p:cNvSpPr/>
              <p:nvPr/>
            </p:nvSpPr>
            <p:spPr>
              <a:xfrm>
                <a:off x="16448671" y="3156041"/>
                <a:ext cx="1194593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E2426CF-6732-C741-B9EB-CDA5FBA24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8671" y="3156041"/>
                <a:ext cx="1194593" cy="542925"/>
              </a:xfrm>
              <a:prstGeom prst="rect">
                <a:avLst/>
              </a:prstGeom>
              <a:blipFill>
                <a:blip r:embed="rId11"/>
                <a:stretch>
                  <a:fillRect b="-23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67E071A-8DCF-B14D-BB1B-EFFDB70D6E68}"/>
              </a:ext>
            </a:extLst>
          </p:cNvPr>
          <p:cNvCxnSpPr>
            <a:cxnSpLocks/>
          </p:cNvCxnSpPr>
          <p:nvPr/>
        </p:nvCxnSpPr>
        <p:spPr>
          <a:xfrm>
            <a:off x="17039659" y="2688041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638F474-EF95-B141-B805-A15AFBA049BF}"/>
              </a:ext>
            </a:extLst>
          </p:cNvPr>
          <p:cNvCxnSpPr>
            <a:cxnSpLocks/>
          </p:cNvCxnSpPr>
          <p:nvPr/>
        </p:nvCxnSpPr>
        <p:spPr>
          <a:xfrm>
            <a:off x="17068931" y="3725651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A26F009-362B-AE4F-B1AC-00A078767E9D}"/>
                  </a:ext>
                </a:extLst>
              </p:cNvPr>
              <p:cNvSpPr/>
              <p:nvPr/>
            </p:nvSpPr>
            <p:spPr>
              <a:xfrm>
                <a:off x="17803321" y="3176229"/>
                <a:ext cx="1194593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A26F009-362B-AE4F-B1AC-00A078767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3321" y="3176229"/>
                <a:ext cx="1194593" cy="5429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D1E4605-974A-E242-9F2E-16F538E4ED45}"/>
              </a:ext>
            </a:extLst>
          </p:cNvPr>
          <p:cNvCxnSpPr>
            <a:cxnSpLocks/>
          </p:cNvCxnSpPr>
          <p:nvPr/>
        </p:nvCxnSpPr>
        <p:spPr>
          <a:xfrm>
            <a:off x="18394309" y="2708229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6AF3409-47DC-9342-AA4D-A77D0492EDD6}"/>
              </a:ext>
            </a:extLst>
          </p:cNvPr>
          <p:cNvCxnSpPr>
            <a:cxnSpLocks/>
          </p:cNvCxnSpPr>
          <p:nvPr/>
        </p:nvCxnSpPr>
        <p:spPr>
          <a:xfrm>
            <a:off x="18423581" y="3745839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D44424D-DB35-0B4A-8E82-BDCDB3659532}"/>
              </a:ext>
            </a:extLst>
          </p:cNvPr>
          <p:cNvCxnSpPr>
            <a:cxnSpLocks/>
          </p:cNvCxnSpPr>
          <p:nvPr/>
        </p:nvCxnSpPr>
        <p:spPr>
          <a:xfrm>
            <a:off x="14386707" y="4198358"/>
            <a:ext cx="40284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0FB69E1-BAE7-4A45-8A29-DDD9E749F26D}"/>
              </a:ext>
            </a:extLst>
          </p:cNvPr>
          <p:cNvCxnSpPr>
            <a:cxnSpLocks/>
          </p:cNvCxnSpPr>
          <p:nvPr/>
        </p:nvCxnSpPr>
        <p:spPr>
          <a:xfrm>
            <a:off x="16401335" y="4196288"/>
            <a:ext cx="0" cy="406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518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1880E78-B39A-8046-90F5-22ED8A525CBE}"/>
                  </a:ext>
                </a:extLst>
              </p:cNvPr>
              <p:cNvSpPr/>
              <p:nvPr/>
            </p:nvSpPr>
            <p:spPr>
              <a:xfrm>
                <a:off x="2251095" y="1416794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Group 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1880E78-B39A-8046-90F5-22ED8A525C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95" y="1416794"/>
                <a:ext cx="2271712" cy="485775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4AB1FD-84C5-3047-840D-290A4E9D1EDC}"/>
                  </a:ext>
                </a:extLst>
              </p:cNvPr>
              <p:cNvSpPr/>
              <p:nvPr/>
            </p:nvSpPr>
            <p:spPr>
              <a:xfrm>
                <a:off x="2251095" y="2985180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Depthwise 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4AB1FD-84C5-3047-840D-290A4E9D1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95" y="2985180"/>
                <a:ext cx="2271712" cy="485775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7C09FB-6993-7E4E-92BC-09BFBF4C574E}"/>
                  </a:ext>
                </a:extLst>
              </p:cNvPr>
              <p:cNvSpPr/>
              <p:nvPr/>
            </p:nvSpPr>
            <p:spPr>
              <a:xfrm>
                <a:off x="2251095" y="4101136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Group 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7C09FB-6993-7E4E-92BC-09BFBF4C5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95" y="4101136"/>
                <a:ext cx="2271712" cy="485775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D4F6A6E-A3C7-1F4F-9A6E-862E77E23798}"/>
              </a:ext>
            </a:extLst>
          </p:cNvPr>
          <p:cNvSpPr/>
          <p:nvPr/>
        </p:nvSpPr>
        <p:spPr>
          <a:xfrm>
            <a:off x="2251095" y="1926381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71FE1A-D7AB-9847-A6B2-66ED1A69535F}"/>
              </a:ext>
            </a:extLst>
          </p:cNvPr>
          <p:cNvSpPr/>
          <p:nvPr/>
        </p:nvSpPr>
        <p:spPr>
          <a:xfrm>
            <a:off x="2251095" y="3494768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7AF3C9-F61A-6F45-A1A8-D679A9161ABF}"/>
              </a:ext>
            </a:extLst>
          </p:cNvPr>
          <p:cNvSpPr/>
          <p:nvPr/>
        </p:nvSpPr>
        <p:spPr>
          <a:xfrm>
            <a:off x="2251095" y="4620244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B0D0533-C875-7D42-8262-F9C5A07BA167}"/>
              </a:ext>
            </a:extLst>
          </p:cNvPr>
          <p:cNvSpPr/>
          <p:nvPr/>
        </p:nvSpPr>
        <p:spPr>
          <a:xfrm>
            <a:off x="1811260" y="721567"/>
            <a:ext cx="2999052" cy="5533944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F8ACC8-3445-F340-BA5C-754BE2416249}"/>
              </a:ext>
            </a:extLst>
          </p:cNvPr>
          <p:cNvSpPr txBox="1"/>
          <p:nvPr/>
        </p:nvSpPr>
        <p:spPr>
          <a:xfrm>
            <a:off x="1967098" y="136791"/>
            <a:ext cx="2843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ShuffleNet v1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E7E5FA-9976-F546-B52C-9434ABF915B5}"/>
              </a:ext>
            </a:extLst>
          </p:cNvPr>
          <p:cNvSpPr txBox="1"/>
          <p:nvPr/>
        </p:nvSpPr>
        <p:spPr>
          <a:xfrm>
            <a:off x="1965344" y="6294094"/>
            <a:ext cx="2843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Residual Block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6385BD-276D-3947-88AF-A8C2A2DB481B}"/>
              </a:ext>
            </a:extLst>
          </p:cNvPr>
          <p:cNvCxnSpPr>
            <a:cxnSpLocks/>
            <a:stCxn id="4" idx="3"/>
            <a:endCxn id="62" idx="1"/>
          </p:cNvCxnSpPr>
          <p:nvPr/>
        </p:nvCxnSpPr>
        <p:spPr>
          <a:xfrm flipV="1">
            <a:off x="4522807" y="898871"/>
            <a:ext cx="1223970" cy="760811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6559D9-7E0D-3D40-8D13-1FA4AE1CF82D}"/>
              </a:ext>
            </a:extLst>
          </p:cNvPr>
          <p:cNvCxnSpPr>
            <a:cxnSpLocks/>
            <a:stCxn id="5" idx="3"/>
            <a:endCxn id="67" idx="1"/>
          </p:cNvCxnSpPr>
          <p:nvPr/>
        </p:nvCxnSpPr>
        <p:spPr>
          <a:xfrm>
            <a:off x="4522807" y="3228068"/>
            <a:ext cx="1229512" cy="48171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B33153-E1FE-D340-83AF-CAC0BC3BB307}"/>
              </a:ext>
            </a:extLst>
          </p:cNvPr>
          <p:cNvCxnSpPr>
            <a:cxnSpLocks/>
            <a:stCxn id="6" idx="3"/>
            <a:endCxn id="69" idx="1"/>
          </p:cNvCxnSpPr>
          <p:nvPr/>
        </p:nvCxnSpPr>
        <p:spPr>
          <a:xfrm>
            <a:off x="4522807" y="4344024"/>
            <a:ext cx="1232280" cy="810752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7881AD-CA96-4C49-A739-1FBDE0E66391}"/>
              </a:ext>
            </a:extLst>
          </p:cNvPr>
          <p:cNvCxnSpPr>
            <a:cxnSpLocks/>
          </p:cNvCxnSpPr>
          <p:nvPr/>
        </p:nvCxnSpPr>
        <p:spPr>
          <a:xfrm>
            <a:off x="3386951" y="758602"/>
            <a:ext cx="0" cy="639904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DFE4CA-A715-4F46-9CE7-56894B74EFEB}"/>
              </a:ext>
            </a:extLst>
          </p:cNvPr>
          <p:cNvCxnSpPr>
            <a:cxnSpLocks/>
          </p:cNvCxnSpPr>
          <p:nvPr/>
        </p:nvCxnSpPr>
        <p:spPr>
          <a:xfrm flipH="1">
            <a:off x="2043368" y="965372"/>
            <a:ext cx="13500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72431F-B60D-844D-91C8-FBF1D8F0EB34}"/>
              </a:ext>
            </a:extLst>
          </p:cNvPr>
          <p:cNvCxnSpPr>
            <a:cxnSpLocks/>
          </p:cNvCxnSpPr>
          <p:nvPr/>
        </p:nvCxnSpPr>
        <p:spPr>
          <a:xfrm>
            <a:off x="2058591" y="949330"/>
            <a:ext cx="0" cy="468000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1F3BA2-BBD6-DC4B-9023-A5D3DDCE11F5}"/>
              </a:ext>
            </a:extLst>
          </p:cNvPr>
          <p:cNvCxnSpPr>
            <a:cxnSpLocks/>
          </p:cNvCxnSpPr>
          <p:nvPr/>
        </p:nvCxnSpPr>
        <p:spPr>
          <a:xfrm flipH="1">
            <a:off x="3382735" y="5106019"/>
            <a:ext cx="1754" cy="370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0A69D4-9A87-D646-82E9-AE7EB12EABF8}"/>
                  </a:ext>
                </a:extLst>
              </p:cNvPr>
              <p:cNvSpPr txBox="1"/>
              <p:nvPr/>
            </p:nvSpPr>
            <p:spPr>
              <a:xfrm>
                <a:off x="3256926" y="5473059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0A69D4-9A87-D646-82E9-AE7EB12EA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926" y="5473059"/>
                <a:ext cx="253274" cy="276999"/>
              </a:xfrm>
              <a:prstGeom prst="rect">
                <a:avLst/>
              </a:prstGeom>
              <a:blipFill>
                <a:blip r:embed="rId5"/>
                <a:stretch>
                  <a:fillRect l="-19048" r="-2381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D79B22-858C-874E-9F5C-81C881435CED}"/>
              </a:ext>
            </a:extLst>
          </p:cNvPr>
          <p:cNvCxnSpPr>
            <a:cxnSpLocks/>
          </p:cNvCxnSpPr>
          <p:nvPr/>
        </p:nvCxnSpPr>
        <p:spPr>
          <a:xfrm>
            <a:off x="2058591" y="5611559"/>
            <a:ext cx="1130400" cy="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FF0CC3-E6DA-3E4E-A1B3-7DFF36B15613}"/>
              </a:ext>
            </a:extLst>
          </p:cNvPr>
          <p:cNvCxnSpPr>
            <a:cxnSpLocks/>
          </p:cNvCxnSpPr>
          <p:nvPr/>
        </p:nvCxnSpPr>
        <p:spPr>
          <a:xfrm flipH="1">
            <a:off x="3385196" y="5709287"/>
            <a:ext cx="1754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D91C324-41C5-D74E-B68F-60B2A8AAD4E5}"/>
              </a:ext>
            </a:extLst>
          </p:cNvPr>
          <p:cNvSpPr/>
          <p:nvPr/>
        </p:nvSpPr>
        <p:spPr>
          <a:xfrm>
            <a:off x="2251095" y="2445489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Channel Shuffle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A79C5B-D89A-3940-A094-653D7948B6C1}"/>
              </a:ext>
            </a:extLst>
          </p:cNvPr>
          <p:cNvCxnSpPr>
            <a:cxnSpLocks/>
            <a:stCxn id="23" idx="3"/>
            <a:endCxn id="65" idx="1"/>
          </p:cNvCxnSpPr>
          <p:nvPr/>
        </p:nvCxnSpPr>
        <p:spPr>
          <a:xfrm flipV="1">
            <a:off x="4522807" y="2319376"/>
            <a:ext cx="1226738" cy="369001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399658-8C50-2B48-9565-F1F37230DD55}"/>
              </a:ext>
            </a:extLst>
          </p:cNvPr>
          <p:cNvCxnSpPr>
            <a:cxnSpLocks/>
          </p:cNvCxnSpPr>
          <p:nvPr/>
        </p:nvCxnSpPr>
        <p:spPr>
          <a:xfrm>
            <a:off x="6272270" y="5300017"/>
            <a:ext cx="0" cy="540539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F255ECB-0FC2-AD48-AEAE-AA055D9604E3}"/>
              </a:ext>
            </a:extLst>
          </p:cNvPr>
          <p:cNvCxnSpPr>
            <a:cxnSpLocks/>
          </p:cNvCxnSpPr>
          <p:nvPr/>
        </p:nvCxnSpPr>
        <p:spPr>
          <a:xfrm flipH="1">
            <a:off x="5936058" y="5317336"/>
            <a:ext cx="34085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A8C476-E963-E546-9AEE-9767BF56BD39}"/>
              </a:ext>
            </a:extLst>
          </p:cNvPr>
          <p:cNvCxnSpPr>
            <a:cxnSpLocks/>
          </p:cNvCxnSpPr>
          <p:nvPr/>
        </p:nvCxnSpPr>
        <p:spPr>
          <a:xfrm>
            <a:off x="6614455" y="5317336"/>
            <a:ext cx="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0555EA-D544-A84B-A154-7B09304ABD44}"/>
              </a:ext>
            </a:extLst>
          </p:cNvPr>
          <p:cNvCxnSpPr>
            <a:cxnSpLocks/>
          </p:cNvCxnSpPr>
          <p:nvPr/>
        </p:nvCxnSpPr>
        <p:spPr>
          <a:xfrm>
            <a:off x="5920582" y="5300932"/>
            <a:ext cx="0" cy="55395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070CFF-AA50-9F43-A389-DCA364415181}"/>
              </a:ext>
            </a:extLst>
          </p:cNvPr>
          <p:cNvCxnSpPr>
            <a:cxnSpLocks/>
          </p:cNvCxnSpPr>
          <p:nvPr/>
        </p:nvCxnSpPr>
        <p:spPr>
          <a:xfrm>
            <a:off x="6276373" y="5327309"/>
            <a:ext cx="338082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3FF81B-48A0-A448-BACA-B349F8E0BB52}"/>
              </a:ext>
            </a:extLst>
          </p:cNvPr>
          <p:cNvCxnSpPr>
            <a:cxnSpLocks/>
          </p:cNvCxnSpPr>
          <p:nvPr/>
        </p:nvCxnSpPr>
        <p:spPr>
          <a:xfrm flipH="1">
            <a:off x="5926348" y="5327309"/>
            <a:ext cx="688107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E1439E-E70A-6643-A2CD-C8C3104E8925}"/>
              </a:ext>
            </a:extLst>
          </p:cNvPr>
          <p:cNvCxnSpPr>
            <a:cxnSpLocks/>
          </p:cNvCxnSpPr>
          <p:nvPr/>
        </p:nvCxnSpPr>
        <p:spPr>
          <a:xfrm flipH="1">
            <a:off x="6276909" y="5340089"/>
            <a:ext cx="337546" cy="50046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B2E693-4493-D749-844D-AB17EBF2EF71}"/>
              </a:ext>
            </a:extLst>
          </p:cNvPr>
          <p:cNvCxnSpPr>
            <a:cxnSpLocks/>
          </p:cNvCxnSpPr>
          <p:nvPr/>
        </p:nvCxnSpPr>
        <p:spPr>
          <a:xfrm>
            <a:off x="5926234" y="5314569"/>
            <a:ext cx="350674" cy="540320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DA9DBC-EEE9-1C42-9A56-5FF018C12FED}"/>
              </a:ext>
            </a:extLst>
          </p:cNvPr>
          <p:cNvCxnSpPr>
            <a:cxnSpLocks/>
          </p:cNvCxnSpPr>
          <p:nvPr/>
        </p:nvCxnSpPr>
        <p:spPr>
          <a:xfrm>
            <a:off x="5919657" y="5318217"/>
            <a:ext cx="694798" cy="543784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526DF0-5E95-4C48-9F98-561224FF03E3}"/>
              </a:ext>
            </a:extLst>
          </p:cNvPr>
          <p:cNvCxnSpPr>
            <a:cxnSpLocks/>
          </p:cNvCxnSpPr>
          <p:nvPr/>
        </p:nvCxnSpPr>
        <p:spPr>
          <a:xfrm>
            <a:off x="7255985" y="5300017"/>
            <a:ext cx="0" cy="5405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A8ECB4-EC34-2244-B637-E05D29314F70}"/>
              </a:ext>
            </a:extLst>
          </p:cNvPr>
          <p:cNvCxnSpPr>
            <a:cxnSpLocks/>
          </p:cNvCxnSpPr>
          <p:nvPr/>
        </p:nvCxnSpPr>
        <p:spPr>
          <a:xfrm flipH="1">
            <a:off x="6919773" y="5317336"/>
            <a:ext cx="34085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4F50C7-43FA-CC4B-A28C-D73A33930FC3}"/>
              </a:ext>
            </a:extLst>
          </p:cNvPr>
          <p:cNvCxnSpPr>
            <a:cxnSpLocks/>
          </p:cNvCxnSpPr>
          <p:nvPr/>
        </p:nvCxnSpPr>
        <p:spPr>
          <a:xfrm>
            <a:off x="7598170" y="5317336"/>
            <a:ext cx="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11C246A-8C19-E047-9F61-0857953A35BD}"/>
              </a:ext>
            </a:extLst>
          </p:cNvPr>
          <p:cNvCxnSpPr>
            <a:cxnSpLocks/>
          </p:cNvCxnSpPr>
          <p:nvPr/>
        </p:nvCxnSpPr>
        <p:spPr>
          <a:xfrm>
            <a:off x="6904297" y="5300932"/>
            <a:ext cx="0" cy="5539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9DA3374-E7F7-2342-B8AB-371FAF485000}"/>
              </a:ext>
            </a:extLst>
          </p:cNvPr>
          <p:cNvCxnSpPr>
            <a:cxnSpLocks/>
          </p:cNvCxnSpPr>
          <p:nvPr/>
        </p:nvCxnSpPr>
        <p:spPr>
          <a:xfrm>
            <a:off x="7260088" y="5327309"/>
            <a:ext cx="338082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46C4E6F-1D2D-ED45-92A0-3551419AE5B4}"/>
              </a:ext>
            </a:extLst>
          </p:cNvPr>
          <p:cNvCxnSpPr>
            <a:cxnSpLocks/>
          </p:cNvCxnSpPr>
          <p:nvPr/>
        </p:nvCxnSpPr>
        <p:spPr>
          <a:xfrm flipH="1">
            <a:off x="6910063" y="5327309"/>
            <a:ext cx="688107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4C70B25-EE9A-E341-AEE3-9FEE5587F8D6}"/>
              </a:ext>
            </a:extLst>
          </p:cNvPr>
          <p:cNvCxnSpPr>
            <a:cxnSpLocks/>
          </p:cNvCxnSpPr>
          <p:nvPr/>
        </p:nvCxnSpPr>
        <p:spPr>
          <a:xfrm flipH="1">
            <a:off x="7260624" y="5340089"/>
            <a:ext cx="337546" cy="50046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1DD0DC-C4E0-BD4B-87DC-64E6404BF6BE}"/>
              </a:ext>
            </a:extLst>
          </p:cNvPr>
          <p:cNvCxnSpPr>
            <a:cxnSpLocks/>
          </p:cNvCxnSpPr>
          <p:nvPr/>
        </p:nvCxnSpPr>
        <p:spPr>
          <a:xfrm>
            <a:off x="6909949" y="5314569"/>
            <a:ext cx="350674" cy="54032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411C52-3F80-B142-BF94-101128BF85E9}"/>
              </a:ext>
            </a:extLst>
          </p:cNvPr>
          <p:cNvCxnSpPr>
            <a:cxnSpLocks/>
          </p:cNvCxnSpPr>
          <p:nvPr/>
        </p:nvCxnSpPr>
        <p:spPr>
          <a:xfrm>
            <a:off x="6903372" y="5318217"/>
            <a:ext cx="694798" cy="54378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6A8D9A7-A3D8-9649-9771-755CC3F64E74}"/>
              </a:ext>
            </a:extLst>
          </p:cNvPr>
          <p:cNvCxnSpPr>
            <a:cxnSpLocks/>
          </p:cNvCxnSpPr>
          <p:nvPr/>
        </p:nvCxnSpPr>
        <p:spPr>
          <a:xfrm>
            <a:off x="8280364" y="5307129"/>
            <a:ext cx="0" cy="540539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88A20D2-341E-3D4B-803C-89A87B0719B5}"/>
              </a:ext>
            </a:extLst>
          </p:cNvPr>
          <p:cNvCxnSpPr>
            <a:cxnSpLocks/>
          </p:cNvCxnSpPr>
          <p:nvPr/>
        </p:nvCxnSpPr>
        <p:spPr>
          <a:xfrm flipH="1">
            <a:off x="7944152" y="5324448"/>
            <a:ext cx="34085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2EE25A0-39DB-3846-A02B-294E7C56EC86}"/>
              </a:ext>
            </a:extLst>
          </p:cNvPr>
          <p:cNvCxnSpPr>
            <a:cxnSpLocks/>
          </p:cNvCxnSpPr>
          <p:nvPr/>
        </p:nvCxnSpPr>
        <p:spPr>
          <a:xfrm>
            <a:off x="8622549" y="5324448"/>
            <a:ext cx="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E9BDADB-3368-414A-826A-8847ECE5435E}"/>
              </a:ext>
            </a:extLst>
          </p:cNvPr>
          <p:cNvCxnSpPr>
            <a:cxnSpLocks/>
          </p:cNvCxnSpPr>
          <p:nvPr/>
        </p:nvCxnSpPr>
        <p:spPr>
          <a:xfrm>
            <a:off x="7928676" y="5308044"/>
            <a:ext cx="0" cy="55395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9F4CCAC-AC7F-3540-8F70-A396719DD8AA}"/>
              </a:ext>
            </a:extLst>
          </p:cNvPr>
          <p:cNvCxnSpPr>
            <a:cxnSpLocks/>
          </p:cNvCxnSpPr>
          <p:nvPr/>
        </p:nvCxnSpPr>
        <p:spPr>
          <a:xfrm>
            <a:off x="8284467" y="5334421"/>
            <a:ext cx="338082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65643A-E7AB-E047-8153-8243C5347CE5}"/>
              </a:ext>
            </a:extLst>
          </p:cNvPr>
          <p:cNvCxnSpPr>
            <a:cxnSpLocks/>
          </p:cNvCxnSpPr>
          <p:nvPr/>
        </p:nvCxnSpPr>
        <p:spPr>
          <a:xfrm flipH="1">
            <a:off x="7934442" y="5334421"/>
            <a:ext cx="688107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5AFCA86-074A-3D4E-AA6D-E33725B9C551}"/>
              </a:ext>
            </a:extLst>
          </p:cNvPr>
          <p:cNvCxnSpPr>
            <a:cxnSpLocks/>
          </p:cNvCxnSpPr>
          <p:nvPr/>
        </p:nvCxnSpPr>
        <p:spPr>
          <a:xfrm flipH="1">
            <a:off x="8285003" y="5347201"/>
            <a:ext cx="337546" cy="50046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2632735-B925-C744-80E5-74E577AE7F09}"/>
              </a:ext>
            </a:extLst>
          </p:cNvPr>
          <p:cNvCxnSpPr>
            <a:cxnSpLocks/>
          </p:cNvCxnSpPr>
          <p:nvPr/>
        </p:nvCxnSpPr>
        <p:spPr>
          <a:xfrm>
            <a:off x="7934328" y="5321681"/>
            <a:ext cx="350674" cy="54032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896579E-F5DB-404D-9D8A-3A2D6564CEA2}"/>
              </a:ext>
            </a:extLst>
          </p:cNvPr>
          <p:cNvCxnSpPr>
            <a:cxnSpLocks/>
          </p:cNvCxnSpPr>
          <p:nvPr/>
        </p:nvCxnSpPr>
        <p:spPr>
          <a:xfrm>
            <a:off x="7927751" y="5325329"/>
            <a:ext cx="694798" cy="543784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09F889E-AE08-E04F-B227-ED85C2D628EB}"/>
              </a:ext>
            </a:extLst>
          </p:cNvPr>
          <p:cNvCxnSpPr>
            <a:cxnSpLocks/>
          </p:cNvCxnSpPr>
          <p:nvPr/>
        </p:nvCxnSpPr>
        <p:spPr>
          <a:xfrm>
            <a:off x="6232323" y="2481301"/>
            <a:ext cx="724528" cy="535817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465055D-67D8-5141-B08C-20ACD9FDA1C2}"/>
              </a:ext>
            </a:extLst>
          </p:cNvPr>
          <p:cNvSpPr txBox="1"/>
          <p:nvPr/>
        </p:nvSpPr>
        <p:spPr>
          <a:xfrm>
            <a:off x="5723378" y="263610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61994F3-0250-EC45-B698-1D834C741236}"/>
              </a:ext>
            </a:extLst>
          </p:cNvPr>
          <p:cNvCxnSpPr>
            <a:cxnSpLocks/>
          </p:cNvCxnSpPr>
          <p:nvPr/>
        </p:nvCxnSpPr>
        <p:spPr>
          <a:xfrm>
            <a:off x="6577294" y="3899629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4B4CE16-77E1-AD42-9280-1BCF6060626B}"/>
              </a:ext>
            </a:extLst>
          </p:cNvPr>
          <p:cNvCxnSpPr>
            <a:cxnSpLocks/>
          </p:cNvCxnSpPr>
          <p:nvPr/>
        </p:nvCxnSpPr>
        <p:spPr>
          <a:xfrm>
            <a:off x="6923544" y="3892905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36C9308-9F50-4445-9B90-02C61D6DE8C3}"/>
              </a:ext>
            </a:extLst>
          </p:cNvPr>
          <p:cNvCxnSpPr>
            <a:cxnSpLocks/>
          </p:cNvCxnSpPr>
          <p:nvPr/>
        </p:nvCxnSpPr>
        <p:spPr>
          <a:xfrm>
            <a:off x="7593668" y="3892905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7BFDF15-F7B9-CD41-97A4-58CB9A5174CC}"/>
              </a:ext>
            </a:extLst>
          </p:cNvPr>
          <p:cNvCxnSpPr>
            <a:cxnSpLocks/>
          </p:cNvCxnSpPr>
          <p:nvPr/>
        </p:nvCxnSpPr>
        <p:spPr>
          <a:xfrm>
            <a:off x="7927592" y="3892905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E4EA927-B8E3-2848-8B8F-09A01A822776}"/>
              </a:ext>
            </a:extLst>
          </p:cNvPr>
          <p:cNvCxnSpPr>
            <a:cxnSpLocks/>
          </p:cNvCxnSpPr>
          <p:nvPr/>
        </p:nvCxnSpPr>
        <p:spPr>
          <a:xfrm>
            <a:off x="6013678" y="2502318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66E87D3-8761-8D44-9DC5-4B461DE1B783}"/>
              </a:ext>
            </a:extLst>
          </p:cNvPr>
          <p:cNvCxnSpPr>
            <a:cxnSpLocks/>
          </p:cNvCxnSpPr>
          <p:nvPr/>
        </p:nvCxnSpPr>
        <p:spPr>
          <a:xfrm>
            <a:off x="7539109" y="2469431"/>
            <a:ext cx="724528" cy="53581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BA20926-34BD-FA49-B529-1246C88B019D}"/>
              </a:ext>
            </a:extLst>
          </p:cNvPr>
          <p:cNvCxnSpPr>
            <a:cxnSpLocks/>
          </p:cNvCxnSpPr>
          <p:nvPr/>
        </p:nvCxnSpPr>
        <p:spPr>
          <a:xfrm flipH="1">
            <a:off x="6277575" y="2511823"/>
            <a:ext cx="654803" cy="520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C6ACB4E-9A87-5243-A8DA-F773B5B4B392}"/>
              </a:ext>
            </a:extLst>
          </p:cNvPr>
          <p:cNvCxnSpPr>
            <a:cxnSpLocks/>
          </p:cNvCxnSpPr>
          <p:nvPr/>
        </p:nvCxnSpPr>
        <p:spPr>
          <a:xfrm>
            <a:off x="8593230" y="2502318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75C31EA6-8629-D74C-A6DD-B8B9F3135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843981"/>
              </p:ext>
            </p:extLst>
          </p:nvPr>
        </p:nvGraphicFramePr>
        <p:xfrm>
          <a:off x="5746777" y="71345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656992360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39449640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64467090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ED9BA245-B95A-AC47-855C-4F1448C29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348050"/>
              </p:ext>
            </p:extLst>
          </p:nvPr>
        </p:nvGraphicFramePr>
        <p:xfrm>
          <a:off x="5768153" y="584132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261503048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71485482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891793062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4A9F9833-0C5A-7045-A95B-B3769ED3A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663300"/>
              </p:ext>
            </p:extLst>
          </p:nvPr>
        </p:nvGraphicFramePr>
        <p:xfrm>
          <a:off x="5747638" y="161824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389947983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0958579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58973063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4CD75838-6F77-2249-B544-64A3226D9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928544"/>
              </p:ext>
            </p:extLst>
          </p:nvPr>
        </p:nvGraphicFramePr>
        <p:xfrm>
          <a:off x="5749545" y="213395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177519519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06680036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0580995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18489455-2339-D441-9B19-91918A471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828534"/>
              </p:ext>
            </p:extLst>
          </p:nvPr>
        </p:nvGraphicFramePr>
        <p:xfrm>
          <a:off x="5754943" y="302087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7908336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373913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88936262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336BF0C6-CB09-0841-B6DF-AC16EEB32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221619"/>
              </p:ext>
            </p:extLst>
          </p:nvPr>
        </p:nvGraphicFramePr>
        <p:xfrm>
          <a:off x="5752319" y="352436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201404789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88994503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61315397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CC8F7153-5429-AD4F-A1BE-BD119D436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97793"/>
              </p:ext>
            </p:extLst>
          </p:nvPr>
        </p:nvGraphicFramePr>
        <p:xfrm>
          <a:off x="5755087" y="441796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93144142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23733294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70533022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5AD50580-A20A-D94C-84B5-9EFD67733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6702"/>
              </p:ext>
            </p:extLst>
          </p:nvPr>
        </p:nvGraphicFramePr>
        <p:xfrm>
          <a:off x="5755087" y="496935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8987011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79377877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15952664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509322C-DEC1-CA48-81A3-88E26500DCF6}"/>
              </a:ext>
            </a:extLst>
          </p:cNvPr>
          <p:cNvCxnSpPr>
            <a:cxnSpLocks/>
          </p:cNvCxnSpPr>
          <p:nvPr/>
        </p:nvCxnSpPr>
        <p:spPr>
          <a:xfrm>
            <a:off x="6260062" y="1063333"/>
            <a:ext cx="0" cy="540539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D4095AA-4AFE-FF49-9C31-980FC0D4A7D5}"/>
              </a:ext>
            </a:extLst>
          </p:cNvPr>
          <p:cNvCxnSpPr>
            <a:cxnSpLocks/>
          </p:cNvCxnSpPr>
          <p:nvPr/>
        </p:nvCxnSpPr>
        <p:spPr>
          <a:xfrm flipH="1">
            <a:off x="5923850" y="1080652"/>
            <a:ext cx="34085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39280B7-DD35-3646-BA08-3A53C62D4E46}"/>
              </a:ext>
            </a:extLst>
          </p:cNvPr>
          <p:cNvCxnSpPr>
            <a:cxnSpLocks/>
          </p:cNvCxnSpPr>
          <p:nvPr/>
        </p:nvCxnSpPr>
        <p:spPr>
          <a:xfrm>
            <a:off x="6602247" y="1080652"/>
            <a:ext cx="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757573F-19AE-394B-A36F-298A1339ECC9}"/>
              </a:ext>
            </a:extLst>
          </p:cNvPr>
          <p:cNvCxnSpPr>
            <a:cxnSpLocks/>
          </p:cNvCxnSpPr>
          <p:nvPr/>
        </p:nvCxnSpPr>
        <p:spPr>
          <a:xfrm>
            <a:off x="5908374" y="1064248"/>
            <a:ext cx="0" cy="55395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A2245FA-DFD9-654A-9A27-8C925649E7CA}"/>
              </a:ext>
            </a:extLst>
          </p:cNvPr>
          <p:cNvCxnSpPr>
            <a:cxnSpLocks/>
          </p:cNvCxnSpPr>
          <p:nvPr/>
        </p:nvCxnSpPr>
        <p:spPr>
          <a:xfrm>
            <a:off x="6264165" y="1090625"/>
            <a:ext cx="338082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F1798C1-4417-BC48-B0EB-597159B58E8C}"/>
              </a:ext>
            </a:extLst>
          </p:cNvPr>
          <p:cNvCxnSpPr>
            <a:cxnSpLocks/>
          </p:cNvCxnSpPr>
          <p:nvPr/>
        </p:nvCxnSpPr>
        <p:spPr>
          <a:xfrm flipH="1">
            <a:off x="5914140" y="1090625"/>
            <a:ext cx="688107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B256266-B8CA-CD41-9635-5DD65D593100}"/>
              </a:ext>
            </a:extLst>
          </p:cNvPr>
          <p:cNvCxnSpPr>
            <a:cxnSpLocks/>
          </p:cNvCxnSpPr>
          <p:nvPr/>
        </p:nvCxnSpPr>
        <p:spPr>
          <a:xfrm flipH="1">
            <a:off x="6264701" y="1103405"/>
            <a:ext cx="337546" cy="50046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F39F55E-950A-DD4E-A2B4-DCEACE2F0BBA}"/>
              </a:ext>
            </a:extLst>
          </p:cNvPr>
          <p:cNvCxnSpPr>
            <a:cxnSpLocks/>
          </p:cNvCxnSpPr>
          <p:nvPr/>
        </p:nvCxnSpPr>
        <p:spPr>
          <a:xfrm>
            <a:off x="5914026" y="1077885"/>
            <a:ext cx="350674" cy="540320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0C785E3-29BE-4C4D-AC8C-ABEA9127E31D}"/>
              </a:ext>
            </a:extLst>
          </p:cNvPr>
          <p:cNvCxnSpPr>
            <a:cxnSpLocks/>
          </p:cNvCxnSpPr>
          <p:nvPr/>
        </p:nvCxnSpPr>
        <p:spPr>
          <a:xfrm>
            <a:off x="5907449" y="1081533"/>
            <a:ext cx="694798" cy="543784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F9A9609-C32E-F245-AA3E-7C053174519A}"/>
              </a:ext>
            </a:extLst>
          </p:cNvPr>
          <p:cNvCxnSpPr>
            <a:cxnSpLocks/>
          </p:cNvCxnSpPr>
          <p:nvPr/>
        </p:nvCxnSpPr>
        <p:spPr>
          <a:xfrm>
            <a:off x="7243777" y="1063333"/>
            <a:ext cx="0" cy="5405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0621CE-DED1-A34E-A40E-B85760D68DC5}"/>
              </a:ext>
            </a:extLst>
          </p:cNvPr>
          <p:cNvCxnSpPr>
            <a:cxnSpLocks/>
          </p:cNvCxnSpPr>
          <p:nvPr/>
        </p:nvCxnSpPr>
        <p:spPr>
          <a:xfrm flipH="1">
            <a:off x="6907565" y="1080652"/>
            <a:ext cx="34085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78B4958-68E0-1743-A962-E004A52BAAEF}"/>
              </a:ext>
            </a:extLst>
          </p:cNvPr>
          <p:cNvCxnSpPr>
            <a:cxnSpLocks/>
          </p:cNvCxnSpPr>
          <p:nvPr/>
        </p:nvCxnSpPr>
        <p:spPr>
          <a:xfrm>
            <a:off x="7585962" y="1080652"/>
            <a:ext cx="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398503B-E189-9A4E-B4D9-323EB63B6823}"/>
              </a:ext>
            </a:extLst>
          </p:cNvPr>
          <p:cNvCxnSpPr>
            <a:cxnSpLocks/>
          </p:cNvCxnSpPr>
          <p:nvPr/>
        </p:nvCxnSpPr>
        <p:spPr>
          <a:xfrm>
            <a:off x="6892089" y="1064248"/>
            <a:ext cx="0" cy="5539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565ACF5-7A92-624D-9E4E-323E51F7D234}"/>
              </a:ext>
            </a:extLst>
          </p:cNvPr>
          <p:cNvCxnSpPr>
            <a:cxnSpLocks/>
          </p:cNvCxnSpPr>
          <p:nvPr/>
        </p:nvCxnSpPr>
        <p:spPr>
          <a:xfrm>
            <a:off x="7247880" y="1090625"/>
            <a:ext cx="338082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4A70A59-37AF-264A-9A3F-F81901168C09}"/>
              </a:ext>
            </a:extLst>
          </p:cNvPr>
          <p:cNvCxnSpPr>
            <a:cxnSpLocks/>
          </p:cNvCxnSpPr>
          <p:nvPr/>
        </p:nvCxnSpPr>
        <p:spPr>
          <a:xfrm flipH="1">
            <a:off x="6897855" y="1090625"/>
            <a:ext cx="688107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26B5AFF-2FE8-5A43-8913-4629D88B2F08}"/>
              </a:ext>
            </a:extLst>
          </p:cNvPr>
          <p:cNvCxnSpPr>
            <a:cxnSpLocks/>
          </p:cNvCxnSpPr>
          <p:nvPr/>
        </p:nvCxnSpPr>
        <p:spPr>
          <a:xfrm flipH="1">
            <a:off x="7248416" y="1103405"/>
            <a:ext cx="337546" cy="50046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49F852C-1E92-0341-BCC0-8EABD9A7E140}"/>
              </a:ext>
            </a:extLst>
          </p:cNvPr>
          <p:cNvCxnSpPr>
            <a:cxnSpLocks/>
          </p:cNvCxnSpPr>
          <p:nvPr/>
        </p:nvCxnSpPr>
        <p:spPr>
          <a:xfrm>
            <a:off x="6897741" y="1077885"/>
            <a:ext cx="350674" cy="54032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E735C53-E1A8-D14E-A7BC-DFF7F53BD47B}"/>
              </a:ext>
            </a:extLst>
          </p:cNvPr>
          <p:cNvCxnSpPr>
            <a:cxnSpLocks/>
          </p:cNvCxnSpPr>
          <p:nvPr/>
        </p:nvCxnSpPr>
        <p:spPr>
          <a:xfrm>
            <a:off x="6891164" y="1081533"/>
            <a:ext cx="694798" cy="54378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E2DF221-9A3F-7643-97FA-41CF23E330F2}"/>
              </a:ext>
            </a:extLst>
          </p:cNvPr>
          <p:cNvCxnSpPr>
            <a:cxnSpLocks/>
          </p:cNvCxnSpPr>
          <p:nvPr/>
        </p:nvCxnSpPr>
        <p:spPr>
          <a:xfrm>
            <a:off x="8268156" y="1070445"/>
            <a:ext cx="0" cy="540539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6E4F89D-81F8-3C43-9B5E-C6C892DC7744}"/>
              </a:ext>
            </a:extLst>
          </p:cNvPr>
          <p:cNvCxnSpPr>
            <a:cxnSpLocks/>
          </p:cNvCxnSpPr>
          <p:nvPr/>
        </p:nvCxnSpPr>
        <p:spPr>
          <a:xfrm flipH="1">
            <a:off x="7931944" y="1087764"/>
            <a:ext cx="34085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C57FBC-5E91-6048-8A34-F90EAB58111A}"/>
              </a:ext>
            </a:extLst>
          </p:cNvPr>
          <p:cNvCxnSpPr>
            <a:cxnSpLocks/>
          </p:cNvCxnSpPr>
          <p:nvPr/>
        </p:nvCxnSpPr>
        <p:spPr>
          <a:xfrm>
            <a:off x="8610341" y="1087764"/>
            <a:ext cx="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191C6C9-C900-2E47-8EC9-84FA277617A3}"/>
              </a:ext>
            </a:extLst>
          </p:cNvPr>
          <p:cNvCxnSpPr>
            <a:cxnSpLocks/>
          </p:cNvCxnSpPr>
          <p:nvPr/>
        </p:nvCxnSpPr>
        <p:spPr>
          <a:xfrm>
            <a:off x="7916468" y="1071360"/>
            <a:ext cx="0" cy="55395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4BA64A5-3DCC-FE4F-ABD1-1E2BC8162F1B}"/>
              </a:ext>
            </a:extLst>
          </p:cNvPr>
          <p:cNvCxnSpPr>
            <a:cxnSpLocks/>
          </p:cNvCxnSpPr>
          <p:nvPr/>
        </p:nvCxnSpPr>
        <p:spPr>
          <a:xfrm>
            <a:off x="8272259" y="1097737"/>
            <a:ext cx="338082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2E87F68-1FD1-E94C-993B-58633D614FF5}"/>
              </a:ext>
            </a:extLst>
          </p:cNvPr>
          <p:cNvCxnSpPr>
            <a:cxnSpLocks/>
          </p:cNvCxnSpPr>
          <p:nvPr/>
        </p:nvCxnSpPr>
        <p:spPr>
          <a:xfrm flipH="1">
            <a:off x="7922234" y="1097737"/>
            <a:ext cx="688107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4E7098C-2142-E743-8029-2023202921D3}"/>
              </a:ext>
            </a:extLst>
          </p:cNvPr>
          <p:cNvCxnSpPr>
            <a:cxnSpLocks/>
          </p:cNvCxnSpPr>
          <p:nvPr/>
        </p:nvCxnSpPr>
        <p:spPr>
          <a:xfrm flipH="1">
            <a:off x="8272795" y="1110517"/>
            <a:ext cx="337546" cy="50046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3372C66-A440-724E-BCB8-CD502B8C5B2C}"/>
              </a:ext>
            </a:extLst>
          </p:cNvPr>
          <p:cNvCxnSpPr>
            <a:cxnSpLocks/>
          </p:cNvCxnSpPr>
          <p:nvPr/>
        </p:nvCxnSpPr>
        <p:spPr>
          <a:xfrm>
            <a:off x="7922120" y="1084997"/>
            <a:ext cx="350674" cy="54032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817BD15-E692-ED4F-81B9-389924B4E73A}"/>
              </a:ext>
            </a:extLst>
          </p:cNvPr>
          <p:cNvCxnSpPr>
            <a:cxnSpLocks/>
          </p:cNvCxnSpPr>
          <p:nvPr/>
        </p:nvCxnSpPr>
        <p:spPr>
          <a:xfrm>
            <a:off x="7915543" y="1088645"/>
            <a:ext cx="694798" cy="543784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87BD181-C991-B049-BDFE-A8E3040DE049}"/>
              </a:ext>
            </a:extLst>
          </p:cNvPr>
          <p:cNvCxnSpPr>
            <a:cxnSpLocks/>
          </p:cNvCxnSpPr>
          <p:nvPr/>
        </p:nvCxnSpPr>
        <p:spPr>
          <a:xfrm flipH="1">
            <a:off x="7592273" y="2507254"/>
            <a:ext cx="654803" cy="52097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A276243-D947-B041-8092-D7ADE5D6B891}"/>
              </a:ext>
            </a:extLst>
          </p:cNvPr>
          <p:cNvCxnSpPr>
            <a:cxnSpLocks/>
          </p:cNvCxnSpPr>
          <p:nvPr/>
        </p:nvCxnSpPr>
        <p:spPr>
          <a:xfrm>
            <a:off x="6594587" y="2501858"/>
            <a:ext cx="1346321" cy="50339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F29D70-66D8-9D4B-81A8-E1A264B9A856}"/>
              </a:ext>
            </a:extLst>
          </p:cNvPr>
          <p:cNvCxnSpPr>
            <a:cxnSpLocks/>
          </p:cNvCxnSpPr>
          <p:nvPr/>
        </p:nvCxnSpPr>
        <p:spPr>
          <a:xfrm flipH="1">
            <a:off x="6594587" y="2502012"/>
            <a:ext cx="1346321" cy="51510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3ECC15B-768E-D946-89E1-FAD3ECEBF10F}"/>
              </a:ext>
            </a:extLst>
          </p:cNvPr>
          <p:cNvCxnSpPr>
            <a:cxnSpLocks/>
          </p:cNvCxnSpPr>
          <p:nvPr/>
        </p:nvCxnSpPr>
        <p:spPr>
          <a:xfrm>
            <a:off x="5922868" y="3899629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98BFE63-FB4B-0B46-9140-A17A1DC67D2A}"/>
              </a:ext>
            </a:extLst>
          </p:cNvPr>
          <p:cNvCxnSpPr>
            <a:cxnSpLocks/>
          </p:cNvCxnSpPr>
          <p:nvPr/>
        </p:nvCxnSpPr>
        <p:spPr>
          <a:xfrm>
            <a:off x="6259884" y="3899629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607485F-981B-3546-B851-5AD7A0912B04}"/>
              </a:ext>
            </a:extLst>
          </p:cNvPr>
          <p:cNvCxnSpPr>
            <a:cxnSpLocks/>
          </p:cNvCxnSpPr>
          <p:nvPr/>
        </p:nvCxnSpPr>
        <p:spPr>
          <a:xfrm>
            <a:off x="7265697" y="3899629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4E31A37-25F6-5345-A419-DF0280BD24A3}"/>
              </a:ext>
            </a:extLst>
          </p:cNvPr>
          <p:cNvCxnSpPr>
            <a:cxnSpLocks/>
          </p:cNvCxnSpPr>
          <p:nvPr/>
        </p:nvCxnSpPr>
        <p:spPr>
          <a:xfrm>
            <a:off x="8251450" y="3892905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4A61A2F-CC1D-1545-A837-4EB5C7ADFC3D}"/>
              </a:ext>
            </a:extLst>
          </p:cNvPr>
          <p:cNvCxnSpPr>
            <a:cxnSpLocks/>
          </p:cNvCxnSpPr>
          <p:nvPr/>
        </p:nvCxnSpPr>
        <p:spPr>
          <a:xfrm>
            <a:off x="8601074" y="3892905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F05EB89-DBF4-FC4B-A2EC-408EF3F40E93}"/>
                  </a:ext>
                </a:extLst>
              </p:cNvPr>
              <p:cNvSpPr/>
              <p:nvPr/>
            </p:nvSpPr>
            <p:spPr>
              <a:xfrm>
                <a:off x="10057004" y="1697176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F05EB89-DBF4-FC4B-A2EC-408EF3F40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004" y="1697176"/>
                <a:ext cx="2271712" cy="485775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32F7AC6-8520-1B4E-9A28-400A7089AC37}"/>
                  </a:ext>
                </a:extLst>
              </p:cNvPr>
              <p:cNvSpPr/>
              <p:nvPr/>
            </p:nvSpPr>
            <p:spPr>
              <a:xfrm>
                <a:off x="10057004" y="2659194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Depthwise 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32F7AC6-8520-1B4E-9A28-400A7089A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004" y="2659194"/>
                <a:ext cx="2271712" cy="485775"/>
              </a:xfrm>
              <a:prstGeom prst="rect">
                <a:avLst/>
              </a:prstGeom>
              <a:blipFill>
                <a:blip r:embed="rId7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B4CCECE-3A9A-C647-9FA6-4C1A167E7BC6}"/>
                  </a:ext>
                </a:extLst>
              </p:cNvPr>
              <p:cNvSpPr/>
              <p:nvPr/>
            </p:nvSpPr>
            <p:spPr>
              <a:xfrm>
                <a:off x="10057004" y="3683138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B4CCECE-3A9A-C647-9FA6-4C1A167E7B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004" y="3683138"/>
                <a:ext cx="2271712" cy="485775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id="{A7055BAD-FE04-8143-8446-7A8F4283030C}"/>
              </a:ext>
            </a:extLst>
          </p:cNvPr>
          <p:cNvSpPr/>
          <p:nvPr/>
        </p:nvSpPr>
        <p:spPr>
          <a:xfrm>
            <a:off x="10057004" y="2206763"/>
            <a:ext cx="2271712" cy="333141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6422907-1E74-AA4A-B4D4-98882A06A80F}"/>
              </a:ext>
            </a:extLst>
          </p:cNvPr>
          <p:cNvSpPr/>
          <p:nvPr/>
        </p:nvSpPr>
        <p:spPr>
          <a:xfrm>
            <a:off x="10057004" y="3168782"/>
            <a:ext cx="2271712" cy="357431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A05C201-AC45-D544-9D14-804337F1E19E}"/>
              </a:ext>
            </a:extLst>
          </p:cNvPr>
          <p:cNvSpPr/>
          <p:nvPr/>
        </p:nvSpPr>
        <p:spPr>
          <a:xfrm>
            <a:off x="10057004" y="4202247"/>
            <a:ext cx="2271712" cy="323620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A125A739-76F3-6D46-9400-6D87FF6775C7}"/>
              </a:ext>
            </a:extLst>
          </p:cNvPr>
          <p:cNvSpPr/>
          <p:nvPr/>
        </p:nvSpPr>
        <p:spPr>
          <a:xfrm>
            <a:off x="9617169" y="617901"/>
            <a:ext cx="2999052" cy="5815418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A08406F-B3BE-E847-A93D-77EC6A9CBE01}"/>
              </a:ext>
            </a:extLst>
          </p:cNvPr>
          <p:cNvSpPr txBox="1"/>
          <p:nvPr/>
        </p:nvSpPr>
        <p:spPr>
          <a:xfrm>
            <a:off x="9773007" y="80554"/>
            <a:ext cx="2843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ShuffleNet v2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6074F6-1B98-2F4E-826A-3CB3AC0F6966}"/>
              </a:ext>
            </a:extLst>
          </p:cNvPr>
          <p:cNvSpPr txBox="1"/>
          <p:nvPr/>
        </p:nvSpPr>
        <p:spPr>
          <a:xfrm>
            <a:off x="9771253" y="6433319"/>
            <a:ext cx="2843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Residual Block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F0591CA-4537-DD44-A363-226B5F89B335}"/>
              </a:ext>
            </a:extLst>
          </p:cNvPr>
          <p:cNvSpPr txBox="1"/>
          <p:nvPr/>
        </p:nvSpPr>
        <p:spPr>
          <a:xfrm>
            <a:off x="13439861" y="371571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125" name="Table 124">
            <a:extLst>
              <a:ext uri="{FF2B5EF4-FFF2-40B4-BE49-F238E27FC236}">
                <a16:creationId xmlns:a16="http://schemas.microsoft.com/office/drawing/2014/main" id="{168E0B83-F4AC-AF4E-AA46-927A99EAB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441580"/>
              </p:ext>
            </p:extLst>
          </p:nvPr>
        </p:nvGraphicFramePr>
        <p:xfrm>
          <a:off x="13439861" y="84488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E5964C84-361A-AB4F-9B01-373BAE22C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603364"/>
              </p:ext>
            </p:extLst>
          </p:nvPr>
        </p:nvGraphicFramePr>
        <p:xfrm>
          <a:off x="13479633" y="554036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F4001140-29EE-1C48-970C-DE6549DD2D84}"/>
              </a:ext>
            </a:extLst>
          </p:cNvPr>
          <p:cNvCxnSpPr>
            <a:cxnSpLocks/>
            <a:stCxn id="105" idx="3"/>
            <a:endCxn id="125" idx="1"/>
          </p:cNvCxnSpPr>
          <p:nvPr/>
        </p:nvCxnSpPr>
        <p:spPr>
          <a:xfrm flipV="1">
            <a:off x="12328716" y="1030307"/>
            <a:ext cx="1111145" cy="909757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0661A402-E9D8-8547-8EAB-882B298EF450}"/>
              </a:ext>
            </a:extLst>
          </p:cNvPr>
          <p:cNvCxnSpPr>
            <a:cxnSpLocks/>
            <a:stCxn id="106" idx="3"/>
          </p:cNvCxnSpPr>
          <p:nvPr/>
        </p:nvCxnSpPr>
        <p:spPr>
          <a:xfrm flipV="1">
            <a:off x="12328716" y="2688377"/>
            <a:ext cx="1367817" cy="21370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7206935D-1E34-D443-A34E-C6EB240AD63F}"/>
              </a:ext>
            </a:extLst>
          </p:cNvPr>
          <p:cNvCxnSpPr>
            <a:cxnSpLocks/>
            <a:stCxn id="107" idx="3"/>
            <a:endCxn id="208" idx="1"/>
          </p:cNvCxnSpPr>
          <p:nvPr/>
        </p:nvCxnSpPr>
        <p:spPr>
          <a:xfrm>
            <a:off x="12328716" y="3926026"/>
            <a:ext cx="1146684" cy="543714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A37BF6E6-95E0-8749-8452-1AF8FC1BEE6E}"/>
              </a:ext>
            </a:extLst>
          </p:cNvPr>
          <p:cNvCxnSpPr>
            <a:cxnSpLocks/>
          </p:cNvCxnSpPr>
          <p:nvPr/>
        </p:nvCxnSpPr>
        <p:spPr>
          <a:xfrm>
            <a:off x="11194614" y="611685"/>
            <a:ext cx="0" cy="511731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45DFE8DA-D8E1-FF48-9959-393AEFD8ADE6}"/>
              </a:ext>
            </a:extLst>
          </p:cNvPr>
          <p:cNvCxnSpPr>
            <a:cxnSpLocks/>
          </p:cNvCxnSpPr>
          <p:nvPr/>
        </p:nvCxnSpPr>
        <p:spPr>
          <a:xfrm flipH="1">
            <a:off x="9856981" y="1256168"/>
            <a:ext cx="7200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DB4D89C-E952-F94D-A55F-F0FC1C348202}"/>
              </a:ext>
            </a:extLst>
          </p:cNvPr>
          <p:cNvCxnSpPr>
            <a:cxnSpLocks/>
          </p:cNvCxnSpPr>
          <p:nvPr/>
        </p:nvCxnSpPr>
        <p:spPr>
          <a:xfrm>
            <a:off x="9864500" y="1248000"/>
            <a:ext cx="0" cy="383760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46CD0162-A0FC-E748-BB85-6D6E9F572976}"/>
              </a:ext>
            </a:extLst>
          </p:cNvPr>
          <p:cNvCxnSpPr>
            <a:cxnSpLocks/>
          </p:cNvCxnSpPr>
          <p:nvPr/>
        </p:nvCxnSpPr>
        <p:spPr>
          <a:xfrm flipH="1">
            <a:off x="11188644" y="4530859"/>
            <a:ext cx="1754" cy="370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3B6B4199-8697-A14F-8FF4-BA203790657D}"/>
              </a:ext>
            </a:extLst>
          </p:cNvPr>
          <p:cNvCxnSpPr>
            <a:cxnSpLocks/>
          </p:cNvCxnSpPr>
          <p:nvPr/>
        </p:nvCxnSpPr>
        <p:spPr>
          <a:xfrm>
            <a:off x="9849817" y="5056073"/>
            <a:ext cx="678675" cy="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5233D7D6-E2D2-964C-A267-29C9D5FECB35}"/>
              </a:ext>
            </a:extLst>
          </p:cNvPr>
          <p:cNvCxnSpPr>
            <a:cxnSpLocks/>
          </p:cNvCxnSpPr>
          <p:nvPr/>
        </p:nvCxnSpPr>
        <p:spPr>
          <a:xfrm flipH="1">
            <a:off x="11177688" y="5862059"/>
            <a:ext cx="1754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E6DA7BC-67E9-9345-900C-A6019DEF212A}"/>
              </a:ext>
            </a:extLst>
          </p:cNvPr>
          <p:cNvSpPr/>
          <p:nvPr/>
        </p:nvSpPr>
        <p:spPr>
          <a:xfrm>
            <a:off x="10561591" y="1110921"/>
            <a:ext cx="1295370" cy="2904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Shuffle Split</a:t>
            </a:r>
          </a:p>
        </p:txBody>
      </p: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7EF86CD6-4FBE-9F44-9A64-09D05DEBBCF4}"/>
              </a:ext>
            </a:extLst>
          </p:cNvPr>
          <p:cNvCxnSpPr>
            <a:cxnSpLocks/>
          </p:cNvCxnSpPr>
          <p:nvPr/>
        </p:nvCxnSpPr>
        <p:spPr>
          <a:xfrm>
            <a:off x="11204139" y="1405158"/>
            <a:ext cx="0" cy="28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B662C6F-842D-2845-8E7E-B5D429BC7D2B}"/>
              </a:ext>
            </a:extLst>
          </p:cNvPr>
          <p:cNvSpPr/>
          <p:nvPr/>
        </p:nvSpPr>
        <p:spPr>
          <a:xfrm>
            <a:off x="10545174" y="4907174"/>
            <a:ext cx="1295370" cy="2904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Concat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BE06C3-45E1-ED46-99D2-DFE4FE1EA3A8}"/>
              </a:ext>
            </a:extLst>
          </p:cNvPr>
          <p:cNvSpPr/>
          <p:nvPr/>
        </p:nvSpPr>
        <p:spPr>
          <a:xfrm>
            <a:off x="10545174" y="5542913"/>
            <a:ext cx="1295370" cy="4567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Channel</a:t>
            </a:r>
          </a:p>
          <a:p>
            <a:pPr algn="ctr"/>
            <a:r>
              <a:rPr lang="en-US"/>
              <a:t>Shuffle</a:t>
            </a:r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2848CB4B-19C3-6747-AB80-7EF179A5F4EC}"/>
              </a:ext>
            </a:extLst>
          </p:cNvPr>
          <p:cNvCxnSpPr>
            <a:cxnSpLocks/>
            <a:endCxn id="202" idx="0"/>
          </p:cNvCxnSpPr>
          <p:nvPr/>
        </p:nvCxnSpPr>
        <p:spPr>
          <a:xfrm flipH="1">
            <a:off x="11192859" y="5176265"/>
            <a:ext cx="1754" cy="366648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5" name="Table 204">
            <a:extLst>
              <a:ext uri="{FF2B5EF4-FFF2-40B4-BE49-F238E27FC236}">
                <a16:creationId xmlns:a16="http://schemas.microsoft.com/office/drawing/2014/main" id="{F6F7814A-6536-9048-9511-D5833F604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351517"/>
              </p:ext>
            </p:extLst>
          </p:nvPr>
        </p:nvGraphicFramePr>
        <p:xfrm>
          <a:off x="13452553" y="2053843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06" name="Table 205">
            <a:extLst>
              <a:ext uri="{FF2B5EF4-FFF2-40B4-BE49-F238E27FC236}">
                <a16:creationId xmlns:a16="http://schemas.microsoft.com/office/drawing/2014/main" id="{6D97956E-EB54-104C-818D-341B6DEA8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158490"/>
              </p:ext>
            </p:extLst>
          </p:nvPr>
        </p:nvGraphicFramePr>
        <p:xfrm>
          <a:off x="13461224" y="256337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07" name="Table 206">
            <a:extLst>
              <a:ext uri="{FF2B5EF4-FFF2-40B4-BE49-F238E27FC236}">
                <a16:creationId xmlns:a16="http://schemas.microsoft.com/office/drawing/2014/main" id="{6AADB6B8-3CA1-2F4A-8ADD-48D1BBEE5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954455"/>
              </p:ext>
            </p:extLst>
          </p:nvPr>
        </p:nvGraphicFramePr>
        <p:xfrm>
          <a:off x="13466841" y="376404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08" name="Table 207">
            <a:extLst>
              <a:ext uri="{FF2B5EF4-FFF2-40B4-BE49-F238E27FC236}">
                <a16:creationId xmlns:a16="http://schemas.microsoft.com/office/drawing/2014/main" id="{2C862DA3-A7EB-7140-8640-EA6112294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02446"/>
              </p:ext>
            </p:extLst>
          </p:nvPr>
        </p:nvGraphicFramePr>
        <p:xfrm>
          <a:off x="13475400" y="428432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E212C46F-5FB0-AC4F-98A5-7B2BC874B728}"/>
              </a:ext>
            </a:extLst>
          </p:cNvPr>
          <p:cNvCxnSpPr>
            <a:cxnSpLocks/>
          </p:cNvCxnSpPr>
          <p:nvPr/>
        </p:nvCxnSpPr>
        <p:spPr>
          <a:xfrm>
            <a:off x="13677666" y="122546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B8A02933-B741-9D47-A520-FBE81831DE31}"/>
              </a:ext>
            </a:extLst>
          </p:cNvPr>
          <p:cNvCxnSpPr>
            <a:cxnSpLocks/>
          </p:cNvCxnSpPr>
          <p:nvPr/>
        </p:nvCxnSpPr>
        <p:spPr>
          <a:xfrm>
            <a:off x="14675886" y="122647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7A9053F-063A-1343-86A9-767C5EA116CB}"/>
              </a:ext>
            </a:extLst>
          </p:cNvPr>
          <p:cNvCxnSpPr>
            <a:cxnSpLocks/>
          </p:cNvCxnSpPr>
          <p:nvPr/>
        </p:nvCxnSpPr>
        <p:spPr>
          <a:xfrm>
            <a:off x="15691886" y="122647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D04BE703-5410-F249-BE1F-E33ACDA12621}"/>
              </a:ext>
            </a:extLst>
          </p:cNvPr>
          <p:cNvCxnSpPr>
            <a:cxnSpLocks/>
          </p:cNvCxnSpPr>
          <p:nvPr/>
        </p:nvCxnSpPr>
        <p:spPr>
          <a:xfrm flipH="1">
            <a:off x="14169213" y="1226476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473DC6-D513-2C48-95E6-9FE7BCCE9C8A}"/>
              </a:ext>
            </a:extLst>
          </p:cNvPr>
          <p:cNvCxnSpPr>
            <a:cxnSpLocks/>
          </p:cNvCxnSpPr>
          <p:nvPr/>
        </p:nvCxnSpPr>
        <p:spPr>
          <a:xfrm flipH="1">
            <a:off x="15164898" y="1235720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0D6871D-7AC9-7A40-B62C-064D86D80749}"/>
              </a:ext>
            </a:extLst>
          </p:cNvPr>
          <p:cNvCxnSpPr>
            <a:cxnSpLocks/>
          </p:cNvCxnSpPr>
          <p:nvPr/>
        </p:nvCxnSpPr>
        <p:spPr>
          <a:xfrm>
            <a:off x="14687209" y="1226476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B0BBED26-A9B2-8D4D-A9C4-9F8B4C92CD8E}"/>
              </a:ext>
            </a:extLst>
          </p:cNvPr>
          <p:cNvCxnSpPr>
            <a:cxnSpLocks/>
          </p:cNvCxnSpPr>
          <p:nvPr/>
        </p:nvCxnSpPr>
        <p:spPr>
          <a:xfrm>
            <a:off x="15691315" y="1243795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7A6F88BD-10B5-DE4A-B5D2-DEA6B5F5D49A}"/>
              </a:ext>
            </a:extLst>
          </p:cNvPr>
          <p:cNvCxnSpPr>
            <a:cxnSpLocks/>
          </p:cNvCxnSpPr>
          <p:nvPr/>
        </p:nvCxnSpPr>
        <p:spPr>
          <a:xfrm>
            <a:off x="13682746" y="1244964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7CDAED02-B3F9-E14C-A055-6E6626A5001C}"/>
              </a:ext>
            </a:extLst>
          </p:cNvPr>
          <p:cNvCxnSpPr>
            <a:cxnSpLocks/>
          </p:cNvCxnSpPr>
          <p:nvPr/>
        </p:nvCxnSpPr>
        <p:spPr>
          <a:xfrm>
            <a:off x="13682744" y="1243795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BA04AE1-706A-2840-9D0B-02E73FEB21CC}"/>
              </a:ext>
            </a:extLst>
          </p:cNvPr>
          <p:cNvCxnSpPr>
            <a:cxnSpLocks/>
          </p:cNvCxnSpPr>
          <p:nvPr/>
        </p:nvCxnSpPr>
        <p:spPr>
          <a:xfrm>
            <a:off x="13682745" y="1243795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6FE9763E-243C-0748-823C-0DB54B2A10FF}"/>
              </a:ext>
            </a:extLst>
          </p:cNvPr>
          <p:cNvCxnSpPr>
            <a:cxnSpLocks/>
          </p:cNvCxnSpPr>
          <p:nvPr/>
        </p:nvCxnSpPr>
        <p:spPr>
          <a:xfrm>
            <a:off x="13672586" y="1241201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9D520CF2-6472-6047-92A1-28C4ED857BD2}"/>
              </a:ext>
            </a:extLst>
          </p:cNvPr>
          <p:cNvCxnSpPr>
            <a:cxnSpLocks/>
          </p:cNvCxnSpPr>
          <p:nvPr/>
        </p:nvCxnSpPr>
        <p:spPr>
          <a:xfrm>
            <a:off x="13682746" y="1243795"/>
            <a:ext cx="2512059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F7AA43DB-F8ED-2943-89A2-F1B2A76FFA45}"/>
              </a:ext>
            </a:extLst>
          </p:cNvPr>
          <p:cNvCxnSpPr>
            <a:cxnSpLocks/>
          </p:cNvCxnSpPr>
          <p:nvPr/>
        </p:nvCxnSpPr>
        <p:spPr>
          <a:xfrm flipH="1">
            <a:off x="13666750" y="1227130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00CB8CB9-8E50-F24A-844E-AF8D0481E59D}"/>
              </a:ext>
            </a:extLst>
          </p:cNvPr>
          <p:cNvCxnSpPr>
            <a:cxnSpLocks/>
          </p:cNvCxnSpPr>
          <p:nvPr/>
        </p:nvCxnSpPr>
        <p:spPr>
          <a:xfrm>
            <a:off x="14172681" y="122099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3A842D7C-ACD0-EF4D-A6C8-FCC66EF6422D}"/>
              </a:ext>
            </a:extLst>
          </p:cNvPr>
          <p:cNvCxnSpPr>
            <a:cxnSpLocks/>
          </p:cNvCxnSpPr>
          <p:nvPr/>
        </p:nvCxnSpPr>
        <p:spPr>
          <a:xfrm>
            <a:off x="15172110" y="1227391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8E45CD41-E4D2-FC4C-945C-25151F408AAD}"/>
              </a:ext>
            </a:extLst>
          </p:cNvPr>
          <p:cNvCxnSpPr>
            <a:cxnSpLocks/>
          </p:cNvCxnSpPr>
          <p:nvPr/>
        </p:nvCxnSpPr>
        <p:spPr>
          <a:xfrm>
            <a:off x="16199886" y="122739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F57D4F3-1872-9745-86C2-F53CD1E68A13}"/>
              </a:ext>
            </a:extLst>
          </p:cNvPr>
          <p:cNvCxnSpPr>
            <a:cxnSpLocks/>
          </p:cNvCxnSpPr>
          <p:nvPr/>
        </p:nvCxnSpPr>
        <p:spPr>
          <a:xfrm flipH="1">
            <a:off x="13677849" y="1227130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D308E69F-14F5-0145-816B-A765EA8EACFE}"/>
              </a:ext>
            </a:extLst>
          </p:cNvPr>
          <p:cNvCxnSpPr>
            <a:cxnSpLocks/>
          </p:cNvCxnSpPr>
          <p:nvPr/>
        </p:nvCxnSpPr>
        <p:spPr>
          <a:xfrm flipH="1">
            <a:off x="13670102" y="1241201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49B84778-0F83-374C-AEAF-0C3A3C27A096}"/>
              </a:ext>
            </a:extLst>
          </p:cNvPr>
          <p:cNvCxnSpPr>
            <a:cxnSpLocks/>
          </p:cNvCxnSpPr>
          <p:nvPr/>
        </p:nvCxnSpPr>
        <p:spPr>
          <a:xfrm flipH="1">
            <a:off x="13702958" y="1235720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73CA74A4-E38D-5D44-992A-8BC0FE6E175B}"/>
              </a:ext>
            </a:extLst>
          </p:cNvPr>
          <p:cNvCxnSpPr>
            <a:cxnSpLocks/>
          </p:cNvCxnSpPr>
          <p:nvPr/>
        </p:nvCxnSpPr>
        <p:spPr>
          <a:xfrm flipH="1">
            <a:off x="13675533" y="1235720"/>
            <a:ext cx="2532321" cy="73947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12CFCF20-E1D3-9A49-A567-B1E85F07E940}"/>
              </a:ext>
            </a:extLst>
          </p:cNvPr>
          <p:cNvCxnSpPr>
            <a:cxnSpLocks/>
          </p:cNvCxnSpPr>
          <p:nvPr/>
        </p:nvCxnSpPr>
        <p:spPr>
          <a:xfrm flipH="1">
            <a:off x="14178125" y="1234751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C9716354-0948-934D-8746-5BE9FB61DB92}"/>
              </a:ext>
            </a:extLst>
          </p:cNvPr>
          <p:cNvCxnSpPr>
            <a:cxnSpLocks/>
          </p:cNvCxnSpPr>
          <p:nvPr/>
        </p:nvCxnSpPr>
        <p:spPr>
          <a:xfrm flipH="1">
            <a:off x="14178885" y="1235720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F6B2D401-B131-C049-BFF5-9D0536BF7FE0}"/>
              </a:ext>
            </a:extLst>
          </p:cNvPr>
          <p:cNvCxnSpPr>
            <a:cxnSpLocks/>
          </p:cNvCxnSpPr>
          <p:nvPr/>
        </p:nvCxnSpPr>
        <p:spPr>
          <a:xfrm flipH="1">
            <a:off x="14164435" y="1242758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F1812265-47BC-D441-9637-644E9A9FF2B7}"/>
              </a:ext>
            </a:extLst>
          </p:cNvPr>
          <p:cNvCxnSpPr>
            <a:cxnSpLocks/>
          </p:cNvCxnSpPr>
          <p:nvPr/>
        </p:nvCxnSpPr>
        <p:spPr>
          <a:xfrm>
            <a:off x="14173506" y="1221684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668DA569-AFD2-B947-8A50-F2708930D6E0}"/>
              </a:ext>
            </a:extLst>
          </p:cNvPr>
          <p:cNvCxnSpPr>
            <a:cxnSpLocks/>
          </p:cNvCxnSpPr>
          <p:nvPr/>
        </p:nvCxnSpPr>
        <p:spPr>
          <a:xfrm flipH="1">
            <a:off x="14682970" y="1233714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DAE730F3-08DF-6F4A-9E0B-5040D4F54923}"/>
              </a:ext>
            </a:extLst>
          </p:cNvPr>
          <p:cNvCxnSpPr>
            <a:cxnSpLocks/>
          </p:cNvCxnSpPr>
          <p:nvPr/>
        </p:nvCxnSpPr>
        <p:spPr>
          <a:xfrm flipH="1">
            <a:off x="14681688" y="1236502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2CF40961-34AA-3645-8DBE-A4B62FBD250A}"/>
              </a:ext>
            </a:extLst>
          </p:cNvPr>
          <p:cNvCxnSpPr>
            <a:cxnSpLocks/>
          </p:cNvCxnSpPr>
          <p:nvPr/>
        </p:nvCxnSpPr>
        <p:spPr>
          <a:xfrm flipH="1">
            <a:off x="14677668" y="1235720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17D2543E-543A-B941-845F-106F5F11F394}"/>
              </a:ext>
            </a:extLst>
          </p:cNvPr>
          <p:cNvCxnSpPr>
            <a:cxnSpLocks/>
          </p:cNvCxnSpPr>
          <p:nvPr/>
        </p:nvCxnSpPr>
        <p:spPr>
          <a:xfrm>
            <a:off x="14179325" y="1234617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80E092DD-C385-7046-81E6-0C52341FF641}"/>
              </a:ext>
            </a:extLst>
          </p:cNvPr>
          <p:cNvCxnSpPr>
            <a:cxnSpLocks/>
          </p:cNvCxnSpPr>
          <p:nvPr/>
        </p:nvCxnSpPr>
        <p:spPr>
          <a:xfrm flipH="1">
            <a:off x="15180082" y="1241201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A0F625AE-00F5-D049-9727-692BDB8EAAC6}"/>
              </a:ext>
            </a:extLst>
          </p:cNvPr>
          <p:cNvCxnSpPr>
            <a:cxnSpLocks/>
          </p:cNvCxnSpPr>
          <p:nvPr/>
        </p:nvCxnSpPr>
        <p:spPr>
          <a:xfrm flipH="1">
            <a:off x="15698328" y="1238317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82708908-A30A-BD42-8F9B-EC4651DFD84F}"/>
              </a:ext>
            </a:extLst>
          </p:cNvPr>
          <p:cNvCxnSpPr>
            <a:cxnSpLocks/>
          </p:cNvCxnSpPr>
          <p:nvPr/>
        </p:nvCxnSpPr>
        <p:spPr>
          <a:xfrm>
            <a:off x="15177762" y="1241028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74A65842-A5C2-F840-85C4-F50594264008}"/>
              </a:ext>
            </a:extLst>
          </p:cNvPr>
          <p:cNvCxnSpPr>
            <a:cxnSpLocks/>
          </p:cNvCxnSpPr>
          <p:nvPr/>
        </p:nvCxnSpPr>
        <p:spPr>
          <a:xfrm>
            <a:off x="14678011" y="1241201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4D348740-A1EC-E34C-8051-47B60B85892B}"/>
              </a:ext>
            </a:extLst>
          </p:cNvPr>
          <p:cNvCxnSpPr>
            <a:cxnSpLocks/>
          </p:cNvCxnSpPr>
          <p:nvPr/>
        </p:nvCxnSpPr>
        <p:spPr>
          <a:xfrm>
            <a:off x="14179547" y="1240287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F36A5E8D-5898-2048-8469-E24B5C57E776}"/>
              </a:ext>
            </a:extLst>
          </p:cNvPr>
          <p:cNvCxnSpPr>
            <a:cxnSpLocks/>
          </p:cNvCxnSpPr>
          <p:nvPr/>
        </p:nvCxnSpPr>
        <p:spPr>
          <a:xfrm>
            <a:off x="15171185" y="1244676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B687A268-95FA-D441-A0BA-FBCADE906469}"/>
              </a:ext>
            </a:extLst>
          </p:cNvPr>
          <p:cNvCxnSpPr>
            <a:cxnSpLocks/>
          </p:cNvCxnSpPr>
          <p:nvPr/>
        </p:nvCxnSpPr>
        <p:spPr>
          <a:xfrm>
            <a:off x="14684385" y="1240211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3F4533FC-9743-214A-8604-2816125D44D4}"/>
              </a:ext>
            </a:extLst>
          </p:cNvPr>
          <p:cNvCxnSpPr>
            <a:cxnSpLocks/>
          </p:cNvCxnSpPr>
          <p:nvPr/>
        </p:nvCxnSpPr>
        <p:spPr>
          <a:xfrm>
            <a:off x="14179547" y="1233714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2666703A-BA45-9C4A-936E-C8A54DFEEDB8}"/>
              </a:ext>
            </a:extLst>
          </p:cNvPr>
          <p:cNvCxnSpPr>
            <a:cxnSpLocks/>
          </p:cNvCxnSpPr>
          <p:nvPr/>
        </p:nvCxnSpPr>
        <p:spPr>
          <a:xfrm>
            <a:off x="13695697" y="471907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FDE3AB01-0F5B-D24C-916E-D37F88A7762E}"/>
              </a:ext>
            </a:extLst>
          </p:cNvPr>
          <p:cNvCxnSpPr>
            <a:cxnSpLocks/>
          </p:cNvCxnSpPr>
          <p:nvPr/>
        </p:nvCxnSpPr>
        <p:spPr>
          <a:xfrm>
            <a:off x="14693917" y="472008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9E93F7C8-AE1E-294F-93B5-A6D5F4165CA8}"/>
              </a:ext>
            </a:extLst>
          </p:cNvPr>
          <p:cNvCxnSpPr>
            <a:cxnSpLocks/>
          </p:cNvCxnSpPr>
          <p:nvPr/>
        </p:nvCxnSpPr>
        <p:spPr>
          <a:xfrm>
            <a:off x="15709917" y="472008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69138030-3A1E-BA4F-963B-FF68EF50E4E7}"/>
              </a:ext>
            </a:extLst>
          </p:cNvPr>
          <p:cNvCxnSpPr>
            <a:cxnSpLocks/>
          </p:cNvCxnSpPr>
          <p:nvPr/>
        </p:nvCxnSpPr>
        <p:spPr>
          <a:xfrm flipH="1">
            <a:off x="14187244" y="4720088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CC1969FF-2857-DD4F-AC87-5B173EE32152}"/>
              </a:ext>
            </a:extLst>
          </p:cNvPr>
          <p:cNvCxnSpPr>
            <a:cxnSpLocks/>
          </p:cNvCxnSpPr>
          <p:nvPr/>
        </p:nvCxnSpPr>
        <p:spPr>
          <a:xfrm flipH="1">
            <a:off x="15182929" y="4729332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44CE5C6E-144D-5A42-8F6E-3A379A8F83A9}"/>
              </a:ext>
            </a:extLst>
          </p:cNvPr>
          <p:cNvCxnSpPr>
            <a:cxnSpLocks/>
          </p:cNvCxnSpPr>
          <p:nvPr/>
        </p:nvCxnSpPr>
        <p:spPr>
          <a:xfrm>
            <a:off x="14705240" y="4720088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0C26AECC-2093-2444-A55E-D77785843297}"/>
              </a:ext>
            </a:extLst>
          </p:cNvPr>
          <p:cNvCxnSpPr>
            <a:cxnSpLocks/>
          </p:cNvCxnSpPr>
          <p:nvPr/>
        </p:nvCxnSpPr>
        <p:spPr>
          <a:xfrm>
            <a:off x="15709346" y="4737407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A5A6DE51-3A66-9B4B-880F-221FF2DB63A2}"/>
              </a:ext>
            </a:extLst>
          </p:cNvPr>
          <p:cNvCxnSpPr>
            <a:cxnSpLocks/>
          </p:cNvCxnSpPr>
          <p:nvPr/>
        </p:nvCxnSpPr>
        <p:spPr>
          <a:xfrm>
            <a:off x="13700777" y="4738576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681090DA-3148-0148-9288-A066F664E9ED}"/>
              </a:ext>
            </a:extLst>
          </p:cNvPr>
          <p:cNvCxnSpPr>
            <a:cxnSpLocks/>
          </p:cNvCxnSpPr>
          <p:nvPr/>
        </p:nvCxnSpPr>
        <p:spPr>
          <a:xfrm>
            <a:off x="13700775" y="4737407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94ECB221-CFB1-7D40-B69A-49446F61EB9F}"/>
              </a:ext>
            </a:extLst>
          </p:cNvPr>
          <p:cNvCxnSpPr>
            <a:cxnSpLocks/>
          </p:cNvCxnSpPr>
          <p:nvPr/>
        </p:nvCxnSpPr>
        <p:spPr>
          <a:xfrm>
            <a:off x="13700776" y="4737407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F4A0F6D7-F794-2A40-8091-3A42F1655173}"/>
              </a:ext>
            </a:extLst>
          </p:cNvPr>
          <p:cNvCxnSpPr>
            <a:cxnSpLocks/>
          </p:cNvCxnSpPr>
          <p:nvPr/>
        </p:nvCxnSpPr>
        <p:spPr>
          <a:xfrm>
            <a:off x="13690617" y="4734813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6F40DEB7-A9EA-9341-8DF5-38C3BE45E0C2}"/>
              </a:ext>
            </a:extLst>
          </p:cNvPr>
          <p:cNvCxnSpPr>
            <a:cxnSpLocks/>
          </p:cNvCxnSpPr>
          <p:nvPr/>
        </p:nvCxnSpPr>
        <p:spPr>
          <a:xfrm>
            <a:off x="13700777" y="4737407"/>
            <a:ext cx="2512059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46B30890-2D92-0F4E-9319-72780C438431}"/>
              </a:ext>
            </a:extLst>
          </p:cNvPr>
          <p:cNvCxnSpPr>
            <a:cxnSpLocks/>
          </p:cNvCxnSpPr>
          <p:nvPr/>
        </p:nvCxnSpPr>
        <p:spPr>
          <a:xfrm flipH="1">
            <a:off x="13684781" y="4720742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743C3CA5-AED5-CA43-B707-B492D1BFE9D2}"/>
              </a:ext>
            </a:extLst>
          </p:cNvPr>
          <p:cNvCxnSpPr>
            <a:cxnSpLocks/>
          </p:cNvCxnSpPr>
          <p:nvPr/>
        </p:nvCxnSpPr>
        <p:spPr>
          <a:xfrm>
            <a:off x="14190712" y="471460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17B8EAF3-37D6-3641-BB37-DD5461966E36}"/>
              </a:ext>
            </a:extLst>
          </p:cNvPr>
          <p:cNvCxnSpPr>
            <a:cxnSpLocks/>
          </p:cNvCxnSpPr>
          <p:nvPr/>
        </p:nvCxnSpPr>
        <p:spPr>
          <a:xfrm>
            <a:off x="15190141" y="472100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FB7B749E-6F7B-B746-8BFE-ED4D2CB8432D}"/>
              </a:ext>
            </a:extLst>
          </p:cNvPr>
          <p:cNvCxnSpPr>
            <a:cxnSpLocks/>
          </p:cNvCxnSpPr>
          <p:nvPr/>
        </p:nvCxnSpPr>
        <p:spPr>
          <a:xfrm>
            <a:off x="16217917" y="472100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ECF10CAF-5EC4-4040-90C3-9D332D6D6CA0}"/>
              </a:ext>
            </a:extLst>
          </p:cNvPr>
          <p:cNvCxnSpPr>
            <a:cxnSpLocks/>
          </p:cNvCxnSpPr>
          <p:nvPr/>
        </p:nvCxnSpPr>
        <p:spPr>
          <a:xfrm flipH="1">
            <a:off x="13695880" y="4720742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B0CF9EB4-6F9D-8E44-8FE7-B4C9956ED10C}"/>
              </a:ext>
            </a:extLst>
          </p:cNvPr>
          <p:cNvCxnSpPr>
            <a:cxnSpLocks/>
          </p:cNvCxnSpPr>
          <p:nvPr/>
        </p:nvCxnSpPr>
        <p:spPr>
          <a:xfrm flipH="1">
            <a:off x="13688133" y="4734813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70A39571-176E-1141-8330-D0B97F2871DF}"/>
              </a:ext>
            </a:extLst>
          </p:cNvPr>
          <p:cNvCxnSpPr>
            <a:cxnSpLocks/>
          </p:cNvCxnSpPr>
          <p:nvPr/>
        </p:nvCxnSpPr>
        <p:spPr>
          <a:xfrm flipH="1">
            <a:off x="13720989" y="4729332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AF829B65-8D7E-5A42-97FC-22BBDC9ACB86}"/>
              </a:ext>
            </a:extLst>
          </p:cNvPr>
          <p:cNvCxnSpPr>
            <a:cxnSpLocks/>
          </p:cNvCxnSpPr>
          <p:nvPr/>
        </p:nvCxnSpPr>
        <p:spPr>
          <a:xfrm flipH="1">
            <a:off x="13693564" y="4729332"/>
            <a:ext cx="2532321" cy="73947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BCD48F8F-8ABD-5F49-BE6A-74AC8F2C1C2B}"/>
              </a:ext>
            </a:extLst>
          </p:cNvPr>
          <p:cNvCxnSpPr>
            <a:cxnSpLocks/>
          </p:cNvCxnSpPr>
          <p:nvPr/>
        </p:nvCxnSpPr>
        <p:spPr>
          <a:xfrm flipH="1">
            <a:off x="14196156" y="4728363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E4D307AD-5538-0645-B0D5-84D5FD8EF4B2}"/>
              </a:ext>
            </a:extLst>
          </p:cNvPr>
          <p:cNvCxnSpPr>
            <a:cxnSpLocks/>
          </p:cNvCxnSpPr>
          <p:nvPr/>
        </p:nvCxnSpPr>
        <p:spPr>
          <a:xfrm flipH="1">
            <a:off x="14196916" y="4729332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A5FD8B80-C514-C749-980C-A34DFC4F8CAB}"/>
              </a:ext>
            </a:extLst>
          </p:cNvPr>
          <p:cNvCxnSpPr>
            <a:cxnSpLocks/>
          </p:cNvCxnSpPr>
          <p:nvPr/>
        </p:nvCxnSpPr>
        <p:spPr>
          <a:xfrm flipH="1">
            <a:off x="14182466" y="4736370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ABA3D39F-8833-D34F-A5D5-96534E69D46E}"/>
              </a:ext>
            </a:extLst>
          </p:cNvPr>
          <p:cNvCxnSpPr>
            <a:cxnSpLocks/>
          </p:cNvCxnSpPr>
          <p:nvPr/>
        </p:nvCxnSpPr>
        <p:spPr>
          <a:xfrm>
            <a:off x="14191537" y="4715296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C9CD11E1-163A-AD4E-95FD-56D003408C9E}"/>
              </a:ext>
            </a:extLst>
          </p:cNvPr>
          <p:cNvCxnSpPr>
            <a:cxnSpLocks/>
          </p:cNvCxnSpPr>
          <p:nvPr/>
        </p:nvCxnSpPr>
        <p:spPr>
          <a:xfrm flipH="1">
            <a:off x="14701001" y="4727326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FB045BDF-3BF9-D94F-BA6B-F6FFC55C1F5B}"/>
              </a:ext>
            </a:extLst>
          </p:cNvPr>
          <p:cNvCxnSpPr>
            <a:cxnSpLocks/>
          </p:cNvCxnSpPr>
          <p:nvPr/>
        </p:nvCxnSpPr>
        <p:spPr>
          <a:xfrm flipH="1">
            <a:off x="14699719" y="4730114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C97F7375-B353-EB4D-908A-F8BF58D53B25}"/>
              </a:ext>
            </a:extLst>
          </p:cNvPr>
          <p:cNvCxnSpPr>
            <a:cxnSpLocks/>
          </p:cNvCxnSpPr>
          <p:nvPr/>
        </p:nvCxnSpPr>
        <p:spPr>
          <a:xfrm flipH="1">
            <a:off x="14695699" y="4729332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AA3675D7-0CA0-F848-9E3F-0C062A1F5A3F}"/>
              </a:ext>
            </a:extLst>
          </p:cNvPr>
          <p:cNvCxnSpPr>
            <a:cxnSpLocks/>
          </p:cNvCxnSpPr>
          <p:nvPr/>
        </p:nvCxnSpPr>
        <p:spPr>
          <a:xfrm>
            <a:off x="14197356" y="4728229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32854FC7-5133-A145-AE93-DF74BD436E24}"/>
              </a:ext>
            </a:extLst>
          </p:cNvPr>
          <p:cNvCxnSpPr>
            <a:cxnSpLocks/>
          </p:cNvCxnSpPr>
          <p:nvPr/>
        </p:nvCxnSpPr>
        <p:spPr>
          <a:xfrm flipH="1">
            <a:off x="15198113" y="4734813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9FC051BB-A9E5-D947-8AC1-638B642D3AED}"/>
              </a:ext>
            </a:extLst>
          </p:cNvPr>
          <p:cNvCxnSpPr>
            <a:cxnSpLocks/>
          </p:cNvCxnSpPr>
          <p:nvPr/>
        </p:nvCxnSpPr>
        <p:spPr>
          <a:xfrm flipH="1">
            <a:off x="15716359" y="4731929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E73CA8FD-B81F-2F42-9DC8-7C67F44C3248}"/>
              </a:ext>
            </a:extLst>
          </p:cNvPr>
          <p:cNvCxnSpPr>
            <a:cxnSpLocks/>
          </p:cNvCxnSpPr>
          <p:nvPr/>
        </p:nvCxnSpPr>
        <p:spPr>
          <a:xfrm>
            <a:off x="15195793" y="4734640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FD788066-8B4D-F248-96BA-8923E9DE9615}"/>
              </a:ext>
            </a:extLst>
          </p:cNvPr>
          <p:cNvCxnSpPr>
            <a:cxnSpLocks/>
          </p:cNvCxnSpPr>
          <p:nvPr/>
        </p:nvCxnSpPr>
        <p:spPr>
          <a:xfrm>
            <a:off x="14696042" y="4734813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82C2453D-F682-0D49-A90C-C60DB81B1777}"/>
              </a:ext>
            </a:extLst>
          </p:cNvPr>
          <p:cNvCxnSpPr>
            <a:cxnSpLocks/>
          </p:cNvCxnSpPr>
          <p:nvPr/>
        </p:nvCxnSpPr>
        <p:spPr>
          <a:xfrm>
            <a:off x="14197578" y="4733899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9864E7A5-7E36-8444-A3F2-3BB817EC0CB6}"/>
              </a:ext>
            </a:extLst>
          </p:cNvPr>
          <p:cNvCxnSpPr>
            <a:cxnSpLocks/>
          </p:cNvCxnSpPr>
          <p:nvPr/>
        </p:nvCxnSpPr>
        <p:spPr>
          <a:xfrm>
            <a:off x="15189216" y="4738288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A3CE123C-AFFF-E443-8455-E39EEC8AB6C6}"/>
              </a:ext>
            </a:extLst>
          </p:cNvPr>
          <p:cNvCxnSpPr>
            <a:cxnSpLocks/>
          </p:cNvCxnSpPr>
          <p:nvPr/>
        </p:nvCxnSpPr>
        <p:spPr>
          <a:xfrm>
            <a:off x="14702416" y="4733823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EAFE4E4A-F498-A94D-9B9C-0D5F49FEEDFC}"/>
              </a:ext>
            </a:extLst>
          </p:cNvPr>
          <p:cNvCxnSpPr>
            <a:cxnSpLocks/>
          </p:cNvCxnSpPr>
          <p:nvPr/>
        </p:nvCxnSpPr>
        <p:spPr>
          <a:xfrm>
            <a:off x="14197578" y="4727326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DD8C9BDF-8AFA-CB46-BABC-13367F8B83C8}"/>
              </a:ext>
            </a:extLst>
          </p:cNvPr>
          <p:cNvCxnSpPr>
            <a:cxnSpLocks/>
          </p:cNvCxnSpPr>
          <p:nvPr/>
        </p:nvCxnSpPr>
        <p:spPr>
          <a:xfrm>
            <a:off x="13720409" y="29539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D0D83C9D-582A-6140-A377-D3F0582859A6}"/>
              </a:ext>
            </a:extLst>
          </p:cNvPr>
          <p:cNvCxnSpPr>
            <a:cxnSpLocks/>
          </p:cNvCxnSpPr>
          <p:nvPr/>
        </p:nvCxnSpPr>
        <p:spPr>
          <a:xfrm>
            <a:off x="14234759" y="29539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70C14B8B-F1D2-9544-B248-05F836DCA0FE}"/>
              </a:ext>
            </a:extLst>
          </p:cNvPr>
          <p:cNvCxnSpPr>
            <a:cxnSpLocks/>
          </p:cNvCxnSpPr>
          <p:nvPr/>
        </p:nvCxnSpPr>
        <p:spPr>
          <a:xfrm>
            <a:off x="14749109" y="29539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894E43A8-FE22-6F49-8AE2-068DE6EFC82B}"/>
              </a:ext>
            </a:extLst>
          </p:cNvPr>
          <p:cNvCxnSpPr>
            <a:cxnSpLocks/>
          </p:cNvCxnSpPr>
          <p:nvPr/>
        </p:nvCxnSpPr>
        <p:spPr>
          <a:xfrm>
            <a:off x="15244409" y="29539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33C418D8-8FBF-3E44-A5BB-2DE0663C2255}"/>
              </a:ext>
            </a:extLst>
          </p:cNvPr>
          <p:cNvCxnSpPr>
            <a:cxnSpLocks/>
          </p:cNvCxnSpPr>
          <p:nvPr/>
        </p:nvCxnSpPr>
        <p:spPr>
          <a:xfrm>
            <a:off x="15739709" y="29539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B6FF5AFB-6192-5F4F-8BA8-9A9C4C15817E}"/>
              </a:ext>
            </a:extLst>
          </p:cNvPr>
          <p:cNvCxnSpPr>
            <a:cxnSpLocks/>
          </p:cNvCxnSpPr>
          <p:nvPr/>
        </p:nvCxnSpPr>
        <p:spPr>
          <a:xfrm>
            <a:off x="16202333" y="29539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343D1AF1-7BCB-104F-8E59-66699C05DD52}"/>
                  </a:ext>
                </a:extLst>
              </p:cNvPr>
              <p:cNvSpPr txBox="1"/>
              <p:nvPr/>
            </p:nvSpPr>
            <p:spPr>
              <a:xfrm>
                <a:off x="9846976" y="909944"/>
                <a:ext cx="8064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343D1AF1-7BCB-104F-8E59-66699C05D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976" y="909944"/>
                <a:ext cx="80642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3F34DF5E-D2B3-B24F-8BC5-0F3CE3EC6E21}"/>
                  </a:ext>
                </a:extLst>
              </p:cNvPr>
              <p:cNvSpPr txBox="1"/>
              <p:nvPr/>
            </p:nvSpPr>
            <p:spPr>
              <a:xfrm>
                <a:off x="11253675" y="1373171"/>
                <a:ext cx="1660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3F34DF5E-D2B3-B24F-8BC5-0F3CE3EC6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5" y="1373171"/>
                <a:ext cx="166007" cy="276999"/>
              </a:xfrm>
              <a:prstGeom prst="rect">
                <a:avLst/>
              </a:prstGeom>
              <a:blipFill>
                <a:blip r:embed="rId10"/>
                <a:stretch>
                  <a:fillRect l="-142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Rounded Rectangle 290">
                <a:extLst>
                  <a:ext uri="{FF2B5EF4-FFF2-40B4-BE49-F238E27FC236}">
                    <a16:creationId xmlns:a16="http://schemas.microsoft.com/office/drawing/2014/main" id="{99CD160C-146B-C04A-BFC2-495E724FC882}"/>
                  </a:ext>
                </a:extLst>
              </p:cNvPr>
              <p:cNvSpPr/>
              <p:nvPr/>
            </p:nvSpPr>
            <p:spPr>
              <a:xfrm>
                <a:off x="16828169" y="428268"/>
                <a:ext cx="4113537" cy="5980203"/>
              </a:xfrm>
              <a:prstGeom prst="roundRect">
                <a:avLst/>
              </a:prstGeom>
              <a:noFill/>
              <a:ln w="38100">
                <a:solidFill>
                  <a:srgbClr val="7A81F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>
                    <a:solidFill>
                      <a:schemeClr val="tx1"/>
                    </a:solidFill>
                  </a:rPr>
                  <a:t>ShuffleNet v2 follows guidelines:</a:t>
                </a:r>
              </a:p>
              <a:p>
                <a:pPr marL="342900" indent="-342900">
                  <a:buAutoNum type="arabicPeriod"/>
                </a:pPr>
                <a:r>
                  <a:rPr lang="en-US">
                    <a:solidFill>
                      <a:schemeClr val="tx1"/>
                    </a:solidFill>
                  </a:rPr>
                  <a:t>Replace group conv 1x1 by standard conv 1x1, which results in the similar setting as MobileNet v2 without bottleneck building. This satisfies </a:t>
                </a:r>
                <a:r>
                  <a:rPr lang="en-US" b="1" i="1">
                    <a:solidFill>
                      <a:schemeClr val="tx1"/>
                    </a:solidFill>
                  </a:rPr>
                  <a:t>G2</a:t>
                </a:r>
                <a:r>
                  <a:rPr lang="en-US">
                    <a:solidFill>
                      <a:schemeClr val="tx1"/>
                    </a:solidFill>
                  </a:rPr>
                  <a:t> compared to ShuffleNet v1.</a:t>
                </a:r>
              </a:p>
              <a:p>
                <a:pPr marL="342900" indent="-342900">
                  <a:buAutoNum type="arabicPeriod"/>
                </a:pPr>
                <a:r>
                  <a:rPr lang="en-US">
                    <a:solidFill>
                      <a:schemeClr val="tx1"/>
                    </a:solidFill>
                  </a:rPr>
                  <a:t> Add shuffle split which splits the input channel into two equal numbers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). Then each branch flow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input channels, this satisfies </a:t>
                </a:r>
                <a:r>
                  <a:rPr lang="en-US" b="1" i="1">
                    <a:solidFill>
                      <a:schemeClr val="tx1"/>
                    </a:solidFill>
                  </a:rPr>
                  <a:t>G3</a:t>
                </a:r>
                <a:r>
                  <a:rPr lang="en-US">
                    <a:solidFill>
                      <a:schemeClr val="tx1"/>
                    </a:solidFill>
                  </a:rPr>
                  <a:t>. In addition, the channel number is kept the same through the conv block, which also satisfies </a:t>
                </a:r>
                <a:r>
                  <a:rPr lang="en-US" b="1" i="1">
                    <a:solidFill>
                      <a:schemeClr val="tx1"/>
                    </a:solidFill>
                  </a:rPr>
                  <a:t>G1</a:t>
                </a:r>
                <a:r>
                  <a:rPr lang="en-US">
                    <a:solidFill>
                      <a:schemeClr val="tx1"/>
                    </a:solidFill>
                  </a:rPr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>
                    <a:solidFill>
                      <a:schemeClr val="tx1"/>
                    </a:solidFill>
                  </a:rPr>
                  <a:t>Remove element-wise addition by a shuffle split, concat and a channel shuffle which do not have element-wise additions. This satisfies </a:t>
                </a:r>
                <a:r>
                  <a:rPr lang="en-US" b="1" i="1">
                    <a:solidFill>
                      <a:schemeClr val="tx1"/>
                    </a:solidFill>
                  </a:rPr>
                  <a:t>G4</a:t>
                </a:r>
                <a:r>
                  <a:rPr lang="en-US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91" name="Rounded Rectangle 290">
                <a:extLst>
                  <a:ext uri="{FF2B5EF4-FFF2-40B4-BE49-F238E27FC236}">
                    <a16:creationId xmlns:a16="http://schemas.microsoft.com/office/drawing/2014/main" id="{99CD160C-146B-C04A-BFC2-495E724FC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8169" y="428268"/>
                <a:ext cx="4113537" cy="5980203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A81FF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98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with text&#10;&#10;Description automatically generated">
            <a:extLst>
              <a:ext uri="{FF2B5EF4-FFF2-40B4-BE49-F238E27FC236}">
                <a16:creationId xmlns:a16="http://schemas.microsoft.com/office/drawing/2014/main" id="{FE81EA9D-0230-E347-A59D-4DAB68D1F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294" y="723900"/>
            <a:ext cx="8470900" cy="5410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6FF057-B72C-6842-8220-69092FB76EA1}"/>
              </a:ext>
            </a:extLst>
          </p:cNvPr>
          <p:cNvSpPr/>
          <p:nvPr/>
        </p:nvSpPr>
        <p:spPr>
          <a:xfrm>
            <a:off x="6541294" y="723900"/>
            <a:ext cx="2286000" cy="768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54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7" name="Table 156">
            <a:extLst>
              <a:ext uri="{FF2B5EF4-FFF2-40B4-BE49-F238E27FC236}">
                <a16:creationId xmlns:a16="http://schemas.microsoft.com/office/drawing/2014/main" id="{2FD8A19A-7234-CE43-8934-A21EE5AE1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314357"/>
              </p:ext>
            </p:extLst>
          </p:nvPr>
        </p:nvGraphicFramePr>
        <p:xfrm>
          <a:off x="16945416" y="506948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044F51BC-643B-FF43-87E3-DAD083A8B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772732"/>
              </p:ext>
            </p:extLst>
          </p:nvPr>
        </p:nvGraphicFramePr>
        <p:xfrm>
          <a:off x="16945416" y="66795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0746F2F-EAA8-1B45-BF8D-4959176AA8BB}"/>
              </a:ext>
            </a:extLst>
          </p:cNvPr>
          <p:cNvSpPr txBox="1"/>
          <p:nvPr/>
        </p:nvSpPr>
        <p:spPr>
          <a:xfrm>
            <a:off x="16927755" y="207761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083375-3C62-7A4E-8635-54DB00D70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89788"/>
              </p:ext>
            </p:extLst>
          </p:nvPr>
        </p:nvGraphicFramePr>
        <p:xfrm>
          <a:off x="16951154" y="179458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0BF20D7-D4F8-C240-867A-A48BE647A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480615"/>
              </p:ext>
            </p:extLst>
          </p:nvPr>
        </p:nvGraphicFramePr>
        <p:xfrm>
          <a:off x="16951154" y="227071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894633D-6718-3B43-8D7D-DD4936413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67664"/>
              </p:ext>
            </p:extLst>
          </p:nvPr>
        </p:nvGraphicFramePr>
        <p:xfrm>
          <a:off x="16951154" y="342275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1E4D7BB-B5ED-B34F-85FE-14E331089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726417"/>
              </p:ext>
            </p:extLst>
          </p:nvPr>
        </p:nvGraphicFramePr>
        <p:xfrm>
          <a:off x="16951154" y="390445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A1A81FF-6609-7649-B63E-5E8D2C205334}"/>
              </a:ext>
            </a:extLst>
          </p:cNvPr>
          <p:cNvCxnSpPr>
            <a:cxnSpLocks/>
          </p:cNvCxnSpPr>
          <p:nvPr/>
        </p:nvCxnSpPr>
        <p:spPr>
          <a:xfrm>
            <a:off x="17217584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BDE486-FDB7-9149-9B0C-6B087FD2C100}"/>
              </a:ext>
            </a:extLst>
          </p:cNvPr>
          <p:cNvCxnSpPr>
            <a:cxnSpLocks/>
          </p:cNvCxnSpPr>
          <p:nvPr/>
        </p:nvCxnSpPr>
        <p:spPr>
          <a:xfrm>
            <a:off x="17731934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FA72EDB-BCAE-644B-ABAB-730E12C55259}"/>
              </a:ext>
            </a:extLst>
          </p:cNvPr>
          <p:cNvCxnSpPr>
            <a:cxnSpLocks/>
          </p:cNvCxnSpPr>
          <p:nvPr/>
        </p:nvCxnSpPr>
        <p:spPr>
          <a:xfrm>
            <a:off x="18246284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F93E997-DCFF-034A-AF2C-3022DFE0BC0A}"/>
              </a:ext>
            </a:extLst>
          </p:cNvPr>
          <p:cNvCxnSpPr>
            <a:cxnSpLocks/>
          </p:cNvCxnSpPr>
          <p:nvPr/>
        </p:nvCxnSpPr>
        <p:spPr>
          <a:xfrm>
            <a:off x="18741584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5309912-0006-5A4F-84EF-4E162292D06D}"/>
              </a:ext>
            </a:extLst>
          </p:cNvPr>
          <p:cNvCxnSpPr>
            <a:cxnSpLocks/>
          </p:cNvCxnSpPr>
          <p:nvPr/>
        </p:nvCxnSpPr>
        <p:spPr>
          <a:xfrm>
            <a:off x="19236884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74094B-EC43-8F49-9FE4-28E5F97B13C5}"/>
              </a:ext>
            </a:extLst>
          </p:cNvPr>
          <p:cNvCxnSpPr>
            <a:cxnSpLocks/>
          </p:cNvCxnSpPr>
          <p:nvPr/>
        </p:nvCxnSpPr>
        <p:spPr>
          <a:xfrm>
            <a:off x="19699508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AFEE54D1-095F-F54C-8184-9947CE470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713531"/>
              </p:ext>
            </p:extLst>
          </p:nvPr>
        </p:nvGraphicFramePr>
        <p:xfrm>
          <a:off x="13772040" y="67671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74FF3630-19DB-6046-9C88-338ED4E97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582626"/>
              </p:ext>
            </p:extLst>
          </p:nvPr>
        </p:nvGraphicFramePr>
        <p:xfrm>
          <a:off x="13772040" y="181402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D5FFE0F-0836-364B-B5CF-947ADC6D4A0F}"/>
              </a:ext>
            </a:extLst>
          </p:cNvPr>
          <p:cNvCxnSpPr>
            <a:cxnSpLocks/>
          </p:cNvCxnSpPr>
          <p:nvPr/>
        </p:nvCxnSpPr>
        <p:spPr>
          <a:xfrm>
            <a:off x="14014266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357FB37-1B03-F74D-B55C-B66266AD8A36}"/>
              </a:ext>
            </a:extLst>
          </p:cNvPr>
          <p:cNvCxnSpPr>
            <a:cxnSpLocks/>
          </p:cNvCxnSpPr>
          <p:nvPr/>
        </p:nvCxnSpPr>
        <p:spPr>
          <a:xfrm>
            <a:off x="14528616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4F9F1BD-D676-2D43-BD30-8B968E51BA6E}"/>
              </a:ext>
            </a:extLst>
          </p:cNvPr>
          <p:cNvCxnSpPr>
            <a:cxnSpLocks/>
          </p:cNvCxnSpPr>
          <p:nvPr/>
        </p:nvCxnSpPr>
        <p:spPr>
          <a:xfrm>
            <a:off x="15042966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AF80349-8FA3-B14C-AD4A-5E0E6540E6D7}"/>
              </a:ext>
            </a:extLst>
          </p:cNvPr>
          <p:cNvCxnSpPr>
            <a:cxnSpLocks/>
          </p:cNvCxnSpPr>
          <p:nvPr/>
        </p:nvCxnSpPr>
        <p:spPr>
          <a:xfrm>
            <a:off x="15538266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B93B98B-EA72-4C43-A1D1-74707316CC6B}"/>
              </a:ext>
            </a:extLst>
          </p:cNvPr>
          <p:cNvCxnSpPr>
            <a:cxnSpLocks/>
          </p:cNvCxnSpPr>
          <p:nvPr/>
        </p:nvCxnSpPr>
        <p:spPr>
          <a:xfrm>
            <a:off x="16033566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FC21F7E-A5BE-CB4B-BAA0-3D8499E7F426}"/>
              </a:ext>
            </a:extLst>
          </p:cNvPr>
          <p:cNvCxnSpPr>
            <a:cxnSpLocks/>
          </p:cNvCxnSpPr>
          <p:nvPr/>
        </p:nvCxnSpPr>
        <p:spPr>
          <a:xfrm>
            <a:off x="16496190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FB49DC3E-0F52-A94C-A6F0-B4F68553C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908009"/>
              </p:ext>
            </p:extLst>
          </p:nvPr>
        </p:nvGraphicFramePr>
        <p:xfrm>
          <a:off x="13772040" y="229013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FAA503F5-4573-E648-ABC0-94C842453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71437"/>
              </p:ext>
            </p:extLst>
          </p:nvPr>
        </p:nvGraphicFramePr>
        <p:xfrm>
          <a:off x="13772040" y="342744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701EBEA-33AF-1B4D-A5D8-9066CA6B5E14}"/>
              </a:ext>
            </a:extLst>
          </p:cNvPr>
          <p:cNvCxnSpPr>
            <a:cxnSpLocks/>
          </p:cNvCxnSpPr>
          <p:nvPr/>
        </p:nvCxnSpPr>
        <p:spPr>
          <a:xfrm>
            <a:off x="14014266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C6BAE32-0BE1-D646-A87B-A56399778D62}"/>
              </a:ext>
            </a:extLst>
          </p:cNvPr>
          <p:cNvCxnSpPr>
            <a:cxnSpLocks/>
          </p:cNvCxnSpPr>
          <p:nvPr/>
        </p:nvCxnSpPr>
        <p:spPr>
          <a:xfrm flipH="1">
            <a:off x="14132666" y="266097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4E039DF-BCA3-1641-B5F3-7BB5828F28C0}"/>
              </a:ext>
            </a:extLst>
          </p:cNvPr>
          <p:cNvCxnSpPr>
            <a:cxnSpLocks/>
          </p:cNvCxnSpPr>
          <p:nvPr/>
        </p:nvCxnSpPr>
        <p:spPr>
          <a:xfrm>
            <a:off x="14528616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ED02230-6966-B441-ACF9-2B79AC3EB36D}"/>
              </a:ext>
            </a:extLst>
          </p:cNvPr>
          <p:cNvCxnSpPr>
            <a:cxnSpLocks/>
          </p:cNvCxnSpPr>
          <p:nvPr/>
        </p:nvCxnSpPr>
        <p:spPr>
          <a:xfrm>
            <a:off x="15042966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C3A6C43-656C-6545-97B9-04E259112F65}"/>
              </a:ext>
            </a:extLst>
          </p:cNvPr>
          <p:cNvCxnSpPr>
            <a:cxnSpLocks/>
          </p:cNvCxnSpPr>
          <p:nvPr/>
        </p:nvCxnSpPr>
        <p:spPr>
          <a:xfrm>
            <a:off x="15538266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BF6CB0F-A511-B548-BB07-85F94BE7AA5C}"/>
              </a:ext>
            </a:extLst>
          </p:cNvPr>
          <p:cNvCxnSpPr>
            <a:cxnSpLocks/>
          </p:cNvCxnSpPr>
          <p:nvPr/>
        </p:nvCxnSpPr>
        <p:spPr>
          <a:xfrm>
            <a:off x="16033566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334D983-65BF-8A4A-8876-B79574A6E0C3}"/>
              </a:ext>
            </a:extLst>
          </p:cNvPr>
          <p:cNvCxnSpPr>
            <a:cxnSpLocks/>
          </p:cNvCxnSpPr>
          <p:nvPr/>
        </p:nvCxnSpPr>
        <p:spPr>
          <a:xfrm>
            <a:off x="16496190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CDA028B-570B-0744-8927-AC547ACE65AB}"/>
              </a:ext>
            </a:extLst>
          </p:cNvPr>
          <p:cNvCxnSpPr>
            <a:cxnSpLocks/>
          </p:cNvCxnSpPr>
          <p:nvPr/>
        </p:nvCxnSpPr>
        <p:spPr>
          <a:xfrm flipH="1">
            <a:off x="14647015" y="266097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0F42A44-254E-2240-BCF4-A6E50C077434}"/>
              </a:ext>
            </a:extLst>
          </p:cNvPr>
          <p:cNvCxnSpPr>
            <a:cxnSpLocks/>
          </p:cNvCxnSpPr>
          <p:nvPr/>
        </p:nvCxnSpPr>
        <p:spPr>
          <a:xfrm flipH="1">
            <a:off x="15142314" y="266097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804123E-145C-164B-8E43-FCD59F963487}"/>
              </a:ext>
            </a:extLst>
          </p:cNvPr>
          <p:cNvCxnSpPr>
            <a:cxnSpLocks/>
          </p:cNvCxnSpPr>
          <p:nvPr/>
        </p:nvCxnSpPr>
        <p:spPr>
          <a:xfrm flipH="1">
            <a:off x="15632126" y="266097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B5DBEB3-D63B-154B-A305-F23554BC6601}"/>
              </a:ext>
            </a:extLst>
          </p:cNvPr>
          <p:cNvCxnSpPr>
            <a:cxnSpLocks/>
          </p:cNvCxnSpPr>
          <p:nvPr/>
        </p:nvCxnSpPr>
        <p:spPr>
          <a:xfrm flipH="1">
            <a:off x="16113799" y="26654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1CA2C35-1B56-BE4D-A6FF-D8A4ECEA67DC}"/>
              </a:ext>
            </a:extLst>
          </p:cNvPr>
          <p:cNvCxnSpPr>
            <a:cxnSpLocks/>
          </p:cNvCxnSpPr>
          <p:nvPr/>
        </p:nvCxnSpPr>
        <p:spPr>
          <a:xfrm>
            <a:off x="14558581" y="266097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DA6A8DB-4FD1-A94D-AEFC-B7269629274B}"/>
              </a:ext>
            </a:extLst>
          </p:cNvPr>
          <p:cNvCxnSpPr>
            <a:cxnSpLocks/>
          </p:cNvCxnSpPr>
          <p:nvPr/>
        </p:nvCxnSpPr>
        <p:spPr>
          <a:xfrm>
            <a:off x="15059369" y="266097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2187419-92D8-8449-8141-6DACDD699B9F}"/>
              </a:ext>
            </a:extLst>
          </p:cNvPr>
          <p:cNvCxnSpPr>
            <a:cxnSpLocks/>
          </p:cNvCxnSpPr>
          <p:nvPr/>
        </p:nvCxnSpPr>
        <p:spPr>
          <a:xfrm>
            <a:off x="15562342" y="266097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5E20E83-9064-F445-BC64-9D5709BF5A29}"/>
              </a:ext>
            </a:extLst>
          </p:cNvPr>
          <p:cNvCxnSpPr>
            <a:cxnSpLocks/>
          </p:cNvCxnSpPr>
          <p:nvPr/>
        </p:nvCxnSpPr>
        <p:spPr>
          <a:xfrm>
            <a:off x="16056085" y="2660762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B056AB9-CA8F-6749-9776-E56B594ED57E}"/>
              </a:ext>
            </a:extLst>
          </p:cNvPr>
          <p:cNvCxnSpPr>
            <a:cxnSpLocks/>
          </p:cNvCxnSpPr>
          <p:nvPr/>
        </p:nvCxnSpPr>
        <p:spPr>
          <a:xfrm>
            <a:off x="14034169" y="2659960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742CBBF1-64DC-3F40-A7D3-D27FBF6EE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550080"/>
              </p:ext>
            </p:extLst>
          </p:nvPr>
        </p:nvGraphicFramePr>
        <p:xfrm>
          <a:off x="13773524" y="391675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FA86BF79-491E-5141-97DE-6E9A4D5D3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577084"/>
              </p:ext>
            </p:extLst>
          </p:nvPr>
        </p:nvGraphicFramePr>
        <p:xfrm>
          <a:off x="13773524" y="505406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18F0418-9CE9-9B4E-B903-C7AB3A60371F}"/>
              </a:ext>
            </a:extLst>
          </p:cNvPr>
          <p:cNvCxnSpPr>
            <a:cxnSpLocks/>
          </p:cNvCxnSpPr>
          <p:nvPr/>
        </p:nvCxnSpPr>
        <p:spPr>
          <a:xfrm>
            <a:off x="14015750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A38AC4A-E6D5-6F46-B31C-622C4EDD1989}"/>
              </a:ext>
            </a:extLst>
          </p:cNvPr>
          <p:cNvCxnSpPr>
            <a:cxnSpLocks/>
          </p:cNvCxnSpPr>
          <p:nvPr/>
        </p:nvCxnSpPr>
        <p:spPr>
          <a:xfrm>
            <a:off x="14530100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114FF2C-40BD-0946-96A9-29062E11F90F}"/>
              </a:ext>
            </a:extLst>
          </p:cNvPr>
          <p:cNvCxnSpPr>
            <a:cxnSpLocks/>
          </p:cNvCxnSpPr>
          <p:nvPr/>
        </p:nvCxnSpPr>
        <p:spPr>
          <a:xfrm>
            <a:off x="15044450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ED544CA-0803-A643-8CB9-745471526FEE}"/>
              </a:ext>
            </a:extLst>
          </p:cNvPr>
          <p:cNvCxnSpPr>
            <a:cxnSpLocks/>
          </p:cNvCxnSpPr>
          <p:nvPr/>
        </p:nvCxnSpPr>
        <p:spPr>
          <a:xfrm>
            <a:off x="15539750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738AE8-18F7-354B-9A02-988FBBA5BB9D}"/>
              </a:ext>
            </a:extLst>
          </p:cNvPr>
          <p:cNvCxnSpPr>
            <a:cxnSpLocks/>
          </p:cNvCxnSpPr>
          <p:nvPr/>
        </p:nvCxnSpPr>
        <p:spPr>
          <a:xfrm>
            <a:off x="16035050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51CC5C3-5441-D148-9559-31BDE7399F00}"/>
              </a:ext>
            </a:extLst>
          </p:cNvPr>
          <p:cNvCxnSpPr>
            <a:cxnSpLocks/>
          </p:cNvCxnSpPr>
          <p:nvPr/>
        </p:nvCxnSpPr>
        <p:spPr>
          <a:xfrm>
            <a:off x="16497674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9B4C18A-AA87-9D47-A447-3CB9BE1DAF60}"/>
              </a:ext>
            </a:extLst>
          </p:cNvPr>
          <p:cNvSpPr txBox="1"/>
          <p:nvPr/>
        </p:nvSpPr>
        <p:spPr>
          <a:xfrm>
            <a:off x="13772040" y="209570"/>
            <a:ext cx="299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F49F9F5-A4E4-5F43-8E65-76683DC12293}"/>
                  </a:ext>
                </a:extLst>
              </p:cNvPr>
              <p:cNvSpPr txBox="1"/>
              <p:nvPr/>
            </p:nvSpPr>
            <p:spPr>
              <a:xfrm>
                <a:off x="11639399" y="2431692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Depthwise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F49F9F5-A4E4-5F43-8E65-76683DC12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399" y="2431692"/>
                <a:ext cx="2228037" cy="954107"/>
              </a:xfrm>
              <a:prstGeom prst="rect">
                <a:avLst/>
              </a:prstGeom>
              <a:blipFill>
                <a:blip r:embed="rId2"/>
                <a:stretch>
                  <a:fillRect t="-5195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7656CFE-28AD-C84D-8E05-DFB1785EE970}"/>
                  </a:ext>
                </a:extLst>
              </p:cNvPr>
              <p:cNvSpPr txBox="1"/>
              <p:nvPr/>
            </p:nvSpPr>
            <p:spPr>
              <a:xfrm>
                <a:off x="11639399" y="4264510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1×</m:t>
                    </m:r>
                  </m:oMath>
                </a14:m>
                <a:r>
                  <a:rPr lang="en-US" sz="2800"/>
                  <a:t>1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7656CFE-28AD-C84D-8E05-DFB1785EE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399" y="4264510"/>
                <a:ext cx="2228037" cy="523220"/>
              </a:xfrm>
              <a:prstGeom prst="rect">
                <a:avLst/>
              </a:prstGeom>
              <a:blipFill>
                <a:blip r:embed="rId3"/>
                <a:stretch>
                  <a:fillRect t="-14634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A9D2693-CB51-4B4C-A869-A9D36B5CFDE7}"/>
                  </a:ext>
                </a:extLst>
              </p:cNvPr>
              <p:cNvSpPr txBox="1"/>
              <p:nvPr/>
            </p:nvSpPr>
            <p:spPr>
              <a:xfrm>
                <a:off x="11654389" y="1024803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A9D2693-CB51-4B4C-A869-A9D36B5C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389" y="1024803"/>
                <a:ext cx="2228037" cy="523220"/>
              </a:xfrm>
              <a:prstGeom prst="rect">
                <a:avLst/>
              </a:prstGeom>
              <a:blipFill>
                <a:blip r:embed="rId4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C2419B60-A9E0-6944-B122-6BC60BFA7B03}"/>
              </a:ext>
            </a:extLst>
          </p:cNvPr>
          <p:cNvSpPr/>
          <p:nvPr/>
        </p:nvSpPr>
        <p:spPr>
          <a:xfrm>
            <a:off x="11631957" y="196792"/>
            <a:ext cx="9584555" cy="5366904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2CFC541-F141-3A41-87EF-B1CB0CC891C2}"/>
                  </a:ext>
                </a:extLst>
              </p:cNvPr>
              <p:cNvSpPr txBox="1"/>
              <p:nvPr/>
            </p:nvSpPr>
            <p:spPr>
              <a:xfrm>
                <a:off x="11196085" y="5555152"/>
                <a:ext cx="9986388" cy="1386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FLOPs: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×1+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𝑊𝐻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>
                    <a:solidFill>
                      <a:srgbClr val="FF0000"/>
                    </a:solidFill>
                  </a:rPr>
                  <a:t>)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𝑊𝐻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>
                    <a:solidFill>
                      <a:srgbClr val="FF0000"/>
                    </a:solidFill>
                  </a:rPr>
                  <a:t>) </a:t>
                </a:r>
                <a:endParaRPr 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2CFC541-F141-3A41-87EF-B1CB0CC89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6085" y="5555152"/>
                <a:ext cx="9986388" cy="1386020"/>
              </a:xfrm>
              <a:prstGeom prst="rect">
                <a:avLst/>
              </a:prstGeom>
              <a:blipFill>
                <a:blip r:embed="rId5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A4C4CFAD-8B70-904B-A1B2-E8C0FADFB874}"/>
              </a:ext>
            </a:extLst>
          </p:cNvPr>
          <p:cNvSpPr txBox="1"/>
          <p:nvPr/>
        </p:nvSpPr>
        <p:spPr>
          <a:xfrm>
            <a:off x="10775041" y="281954"/>
            <a:ext cx="2785240" cy="646331"/>
          </a:xfrm>
          <a:prstGeom prst="rect">
            <a:avLst/>
          </a:prstGeom>
          <a:solidFill>
            <a:srgbClr val="7A8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ShuffleNet v2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1C0A4EE-B966-6940-8ED7-05DE732F7F09}"/>
              </a:ext>
            </a:extLst>
          </p:cNvPr>
          <p:cNvCxnSpPr>
            <a:cxnSpLocks/>
          </p:cNvCxnSpPr>
          <p:nvPr/>
        </p:nvCxnSpPr>
        <p:spPr>
          <a:xfrm>
            <a:off x="17170349" y="100282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653E740-6247-194D-958A-BA8285617A35}"/>
              </a:ext>
            </a:extLst>
          </p:cNvPr>
          <p:cNvCxnSpPr>
            <a:cxnSpLocks/>
          </p:cNvCxnSpPr>
          <p:nvPr/>
        </p:nvCxnSpPr>
        <p:spPr>
          <a:xfrm>
            <a:off x="18168569" y="100383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0047D95-CD02-474D-A492-B93CAAA370E9}"/>
              </a:ext>
            </a:extLst>
          </p:cNvPr>
          <p:cNvCxnSpPr>
            <a:cxnSpLocks/>
          </p:cNvCxnSpPr>
          <p:nvPr/>
        </p:nvCxnSpPr>
        <p:spPr>
          <a:xfrm>
            <a:off x="19184569" y="100383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31E07D3-C131-D846-BB0C-ADE56F183686}"/>
              </a:ext>
            </a:extLst>
          </p:cNvPr>
          <p:cNvCxnSpPr>
            <a:cxnSpLocks/>
          </p:cNvCxnSpPr>
          <p:nvPr/>
        </p:nvCxnSpPr>
        <p:spPr>
          <a:xfrm flipH="1">
            <a:off x="17661896" y="1003838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2855F60-B664-434A-8642-47E1E02B555D}"/>
              </a:ext>
            </a:extLst>
          </p:cNvPr>
          <p:cNvCxnSpPr>
            <a:cxnSpLocks/>
          </p:cNvCxnSpPr>
          <p:nvPr/>
        </p:nvCxnSpPr>
        <p:spPr>
          <a:xfrm flipH="1">
            <a:off x="18657581" y="1013082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950E46E-BC4F-DB4B-89EE-2B53E67B490F}"/>
              </a:ext>
            </a:extLst>
          </p:cNvPr>
          <p:cNvCxnSpPr>
            <a:cxnSpLocks/>
          </p:cNvCxnSpPr>
          <p:nvPr/>
        </p:nvCxnSpPr>
        <p:spPr>
          <a:xfrm>
            <a:off x="18179892" y="1003838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46C220C-B9DE-3F44-869D-DF5B266ED27B}"/>
              </a:ext>
            </a:extLst>
          </p:cNvPr>
          <p:cNvCxnSpPr>
            <a:cxnSpLocks/>
          </p:cNvCxnSpPr>
          <p:nvPr/>
        </p:nvCxnSpPr>
        <p:spPr>
          <a:xfrm>
            <a:off x="19183998" y="1021157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E415E1C-19AB-5348-8F63-FE4EDE0887BE}"/>
              </a:ext>
            </a:extLst>
          </p:cNvPr>
          <p:cNvCxnSpPr>
            <a:cxnSpLocks/>
          </p:cNvCxnSpPr>
          <p:nvPr/>
        </p:nvCxnSpPr>
        <p:spPr>
          <a:xfrm>
            <a:off x="17175429" y="1022326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C06173C-E360-1C4F-AA7B-A7877A5E286D}"/>
              </a:ext>
            </a:extLst>
          </p:cNvPr>
          <p:cNvCxnSpPr>
            <a:cxnSpLocks/>
          </p:cNvCxnSpPr>
          <p:nvPr/>
        </p:nvCxnSpPr>
        <p:spPr>
          <a:xfrm>
            <a:off x="17175427" y="1021157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C4F01BB-2F90-C14C-BF30-737F5B5C5313}"/>
              </a:ext>
            </a:extLst>
          </p:cNvPr>
          <p:cNvCxnSpPr>
            <a:cxnSpLocks/>
          </p:cNvCxnSpPr>
          <p:nvPr/>
        </p:nvCxnSpPr>
        <p:spPr>
          <a:xfrm>
            <a:off x="17175428" y="1021157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BD301F0-4393-7C4F-BB37-CB973318CADE}"/>
              </a:ext>
            </a:extLst>
          </p:cNvPr>
          <p:cNvCxnSpPr>
            <a:cxnSpLocks/>
          </p:cNvCxnSpPr>
          <p:nvPr/>
        </p:nvCxnSpPr>
        <p:spPr>
          <a:xfrm>
            <a:off x="17165269" y="1018563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799B86F-D0D4-514A-9610-F3D170CC56F6}"/>
              </a:ext>
            </a:extLst>
          </p:cNvPr>
          <p:cNvCxnSpPr>
            <a:cxnSpLocks/>
          </p:cNvCxnSpPr>
          <p:nvPr/>
        </p:nvCxnSpPr>
        <p:spPr>
          <a:xfrm>
            <a:off x="17175429" y="1021157"/>
            <a:ext cx="2512059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BA81BE9-E8A5-5A4A-8F6E-2E8FB5579CC6}"/>
              </a:ext>
            </a:extLst>
          </p:cNvPr>
          <p:cNvCxnSpPr>
            <a:cxnSpLocks/>
          </p:cNvCxnSpPr>
          <p:nvPr/>
        </p:nvCxnSpPr>
        <p:spPr>
          <a:xfrm flipH="1">
            <a:off x="17159433" y="1004492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6AEB63E-B3AC-AE41-94C3-29C422091AA7}"/>
              </a:ext>
            </a:extLst>
          </p:cNvPr>
          <p:cNvCxnSpPr>
            <a:cxnSpLocks/>
          </p:cNvCxnSpPr>
          <p:nvPr/>
        </p:nvCxnSpPr>
        <p:spPr>
          <a:xfrm>
            <a:off x="17665364" y="99835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CB339-695D-4A4D-9604-0999C7F8F934}"/>
              </a:ext>
            </a:extLst>
          </p:cNvPr>
          <p:cNvCxnSpPr>
            <a:cxnSpLocks/>
          </p:cNvCxnSpPr>
          <p:nvPr/>
        </p:nvCxnSpPr>
        <p:spPr>
          <a:xfrm>
            <a:off x="18664793" y="100475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0DC0760-8F86-9746-9124-83CAD212F4B5}"/>
              </a:ext>
            </a:extLst>
          </p:cNvPr>
          <p:cNvCxnSpPr>
            <a:cxnSpLocks/>
          </p:cNvCxnSpPr>
          <p:nvPr/>
        </p:nvCxnSpPr>
        <p:spPr>
          <a:xfrm>
            <a:off x="19692569" y="100475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D220B33-B7AF-8047-9440-3B13B088809F}"/>
              </a:ext>
            </a:extLst>
          </p:cNvPr>
          <p:cNvCxnSpPr>
            <a:cxnSpLocks/>
          </p:cNvCxnSpPr>
          <p:nvPr/>
        </p:nvCxnSpPr>
        <p:spPr>
          <a:xfrm flipH="1">
            <a:off x="17170532" y="1004492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57C8472-DC55-0F40-8257-BDD3AB07DB03}"/>
              </a:ext>
            </a:extLst>
          </p:cNvPr>
          <p:cNvCxnSpPr>
            <a:cxnSpLocks/>
          </p:cNvCxnSpPr>
          <p:nvPr/>
        </p:nvCxnSpPr>
        <p:spPr>
          <a:xfrm flipH="1">
            <a:off x="17162785" y="1018563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13C246C-0DD2-EE4F-B43C-43F60F94EDAD}"/>
              </a:ext>
            </a:extLst>
          </p:cNvPr>
          <p:cNvCxnSpPr>
            <a:cxnSpLocks/>
          </p:cNvCxnSpPr>
          <p:nvPr/>
        </p:nvCxnSpPr>
        <p:spPr>
          <a:xfrm flipH="1">
            <a:off x="17195641" y="1013082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F8F235B-7BBB-2244-A655-76C4ECC5D3B2}"/>
              </a:ext>
            </a:extLst>
          </p:cNvPr>
          <p:cNvCxnSpPr>
            <a:cxnSpLocks/>
          </p:cNvCxnSpPr>
          <p:nvPr/>
        </p:nvCxnSpPr>
        <p:spPr>
          <a:xfrm flipH="1">
            <a:off x="17168216" y="1013082"/>
            <a:ext cx="2532321" cy="73947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DDFB6F8-7FD6-4544-923C-F8A86668BD59}"/>
              </a:ext>
            </a:extLst>
          </p:cNvPr>
          <p:cNvCxnSpPr>
            <a:cxnSpLocks/>
          </p:cNvCxnSpPr>
          <p:nvPr/>
        </p:nvCxnSpPr>
        <p:spPr>
          <a:xfrm flipH="1">
            <a:off x="17670808" y="1012113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4B34F46-3F56-054D-9FDD-9BA164EDD35D}"/>
              </a:ext>
            </a:extLst>
          </p:cNvPr>
          <p:cNvCxnSpPr>
            <a:cxnSpLocks/>
          </p:cNvCxnSpPr>
          <p:nvPr/>
        </p:nvCxnSpPr>
        <p:spPr>
          <a:xfrm flipH="1">
            <a:off x="17671568" y="1013082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B17706B-5FB1-044C-A268-4D1679D80056}"/>
              </a:ext>
            </a:extLst>
          </p:cNvPr>
          <p:cNvCxnSpPr>
            <a:cxnSpLocks/>
          </p:cNvCxnSpPr>
          <p:nvPr/>
        </p:nvCxnSpPr>
        <p:spPr>
          <a:xfrm flipH="1">
            <a:off x="17657118" y="1020120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6C996E2-142B-7E49-8FDA-2F96CA25CB88}"/>
              </a:ext>
            </a:extLst>
          </p:cNvPr>
          <p:cNvCxnSpPr>
            <a:cxnSpLocks/>
          </p:cNvCxnSpPr>
          <p:nvPr/>
        </p:nvCxnSpPr>
        <p:spPr>
          <a:xfrm>
            <a:off x="17666189" y="999046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457232D-E33E-344D-B044-2FA32720D919}"/>
              </a:ext>
            </a:extLst>
          </p:cNvPr>
          <p:cNvCxnSpPr>
            <a:cxnSpLocks/>
          </p:cNvCxnSpPr>
          <p:nvPr/>
        </p:nvCxnSpPr>
        <p:spPr>
          <a:xfrm flipH="1">
            <a:off x="18175653" y="1011076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569620A-5FCD-1F43-B8B4-BC48020017AE}"/>
              </a:ext>
            </a:extLst>
          </p:cNvPr>
          <p:cNvCxnSpPr>
            <a:cxnSpLocks/>
          </p:cNvCxnSpPr>
          <p:nvPr/>
        </p:nvCxnSpPr>
        <p:spPr>
          <a:xfrm flipH="1">
            <a:off x="18174371" y="1013864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30D2FAA-133E-234B-BEB3-79EC12BA9DDF}"/>
              </a:ext>
            </a:extLst>
          </p:cNvPr>
          <p:cNvCxnSpPr>
            <a:cxnSpLocks/>
          </p:cNvCxnSpPr>
          <p:nvPr/>
        </p:nvCxnSpPr>
        <p:spPr>
          <a:xfrm flipH="1">
            <a:off x="18170351" y="1013082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98F05E4-1D5F-544D-8B9C-517884C2A2D8}"/>
              </a:ext>
            </a:extLst>
          </p:cNvPr>
          <p:cNvCxnSpPr>
            <a:cxnSpLocks/>
          </p:cNvCxnSpPr>
          <p:nvPr/>
        </p:nvCxnSpPr>
        <p:spPr>
          <a:xfrm>
            <a:off x="17672008" y="1011979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6F5F940-0459-A340-9710-AE9CA8EF7002}"/>
              </a:ext>
            </a:extLst>
          </p:cNvPr>
          <p:cNvCxnSpPr>
            <a:cxnSpLocks/>
          </p:cNvCxnSpPr>
          <p:nvPr/>
        </p:nvCxnSpPr>
        <p:spPr>
          <a:xfrm flipH="1">
            <a:off x="18672765" y="1018563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04C4CE1-8E7F-3C4B-A855-A34E032D74EC}"/>
              </a:ext>
            </a:extLst>
          </p:cNvPr>
          <p:cNvCxnSpPr>
            <a:cxnSpLocks/>
          </p:cNvCxnSpPr>
          <p:nvPr/>
        </p:nvCxnSpPr>
        <p:spPr>
          <a:xfrm flipH="1">
            <a:off x="19191011" y="1015679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9FFDB69-013D-4249-B9C2-3716670F65EF}"/>
              </a:ext>
            </a:extLst>
          </p:cNvPr>
          <p:cNvCxnSpPr>
            <a:cxnSpLocks/>
          </p:cNvCxnSpPr>
          <p:nvPr/>
        </p:nvCxnSpPr>
        <p:spPr>
          <a:xfrm>
            <a:off x="18670445" y="1018390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2917892-A095-F144-B505-3E264C5E3100}"/>
              </a:ext>
            </a:extLst>
          </p:cNvPr>
          <p:cNvCxnSpPr>
            <a:cxnSpLocks/>
          </p:cNvCxnSpPr>
          <p:nvPr/>
        </p:nvCxnSpPr>
        <p:spPr>
          <a:xfrm>
            <a:off x="18170694" y="1018563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8061C71-26BD-D24A-AB1E-C2CDA1988796}"/>
              </a:ext>
            </a:extLst>
          </p:cNvPr>
          <p:cNvCxnSpPr>
            <a:cxnSpLocks/>
          </p:cNvCxnSpPr>
          <p:nvPr/>
        </p:nvCxnSpPr>
        <p:spPr>
          <a:xfrm>
            <a:off x="17672230" y="1017649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D9BD751-6FF5-5C47-A124-8945ED9DF538}"/>
              </a:ext>
            </a:extLst>
          </p:cNvPr>
          <p:cNvCxnSpPr>
            <a:cxnSpLocks/>
          </p:cNvCxnSpPr>
          <p:nvPr/>
        </p:nvCxnSpPr>
        <p:spPr>
          <a:xfrm>
            <a:off x="18663868" y="1022038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CDE6415-7BF1-0548-AB07-6E3B2DB1798E}"/>
              </a:ext>
            </a:extLst>
          </p:cNvPr>
          <p:cNvCxnSpPr>
            <a:cxnSpLocks/>
          </p:cNvCxnSpPr>
          <p:nvPr/>
        </p:nvCxnSpPr>
        <p:spPr>
          <a:xfrm>
            <a:off x="18177068" y="1017573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ECDEDE2-F9C8-8E4A-BA8A-FFDDD3D6C7C1}"/>
              </a:ext>
            </a:extLst>
          </p:cNvPr>
          <p:cNvCxnSpPr>
            <a:cxnSpLocks/>
          </p:cNvCxnSpPr>
          <p:nvPr/>
        </p:nvCxnSpPr>
        <p:spPr>
          <a:xfrm>
            <a:off x="17672230" y="1011076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C6D1C42-F961-204B-8070-7F423A84AC55}"/>
              </a:ext>
            </a:extLst>
          </p:cNvPr>
          <p:cNvCxnSpPr>
            <a:cxnSpLocks/>
          </p:cNvCxnSpPr>
          <p:nvPr/>
        </p:nvCxnSpPr>
        <p:spPr>
          <a:xfrm>
            <a:off x="17186343" y="427844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81B2FBF-2161-7F44-8BC6-0946B3799CFA}"/>
              </a:ext>
            </a:extLst>
          </p:cNvPr>
          <p:cNvCxnSpPr>
            <a:cxnSpLocks/>
          </p:cNvCxnSpPr>
          <p:nvPr/>
        </p:nvCxnSpPr>
        <p:spPr>
          <a:xfrm>
            <a:off x="18184563" y="427945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3CC3DA6-523C-9D41-B81C-F37EC2C1B16F}"/>
              </a:ext>
            </a:extLst>
          </p:cNvPr>
          <p:cNvCxnSpPr>
            <a:cxnSpLocks/>
          </p:cNvCxnSpPr>
          <p:nvPr/>
        </p:nvCxnSpPr>
        <p:spPr>
          <a:xfrm>
            <a:off x="19200563" y="427945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2A913F6-A9D3-534C-856C-655F53148D9A}"/>
              </a:ext>
            </a:extLst>
          </p:cNvPr>
          <p:cNvCxnSpPr>
            <a:cxnSpLocks/>
          </p:cNvCxnSpPr>
          <p:nvPr/>
        </p:nvCxnSpPr>
        <p:spPr>
          <a:xfrm flipH="1">
            <a:off x="17677890" y="4279458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161D72A-3BF8-5C40-8E9B-609D803BCA09}"/>
              </a:ext>
            </a:extLst>
          </p:cNvPr>
          <p:cNvCxnSpPr>
            <a:cxnSpLocks/>
          </p:cNvCxnSpPr>
          <p:nvPr/>
        </p:nvCxnSpPr>
        <p:spPr>
          <a:xfrm flipH="1">
            <a:off x="18673575" y="4288702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A227C53-6B91-9048-8971-EEE77DFB0339}"/>
              </a:ext>
            </a:extLst>
          </p:cNvPr>
          <p:cNvCxnSpPr>
            <a:cxnSpLocks/>
          </p:cNvCxnSpPr>
          <p:nvPr/>
        </p:nvCxnSpPr>
        <p:spPr>
          <a:xfrm>
            <a:off x="18195886" y="4279458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4F8C406-F58C-1143-A8D6-E07B253E6180}"/>
              </a:ext>
            </a:extLst>
          </p:cNvPr>
          <p:cNvCxnSpPr>
            <a:cxnSpLocks/>
          </p:cNvCxnSpPr>
          <p:nvPr/>
        </p:nvCxnSpPr>
        <p:spPr>
          <a:xfrm>
            <a:off x="19199992" y="4296777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5C45F5DC-CED0-BE4A-BEC6-D1F78638EE1D}"/>
              </a:ext>
            </a:extLst>
          </p:cNvPr>
          <p:cNvCxnSpPr>
            <a:cxnSpLocks/>
          </p:cNvCxnSpPr>
          <p:nvPr/>
        </p:nvCxnSpPr>
        <p:spPr>
          <a:xfrm>
            <a:off x="17191423" y="4297946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6465D908-B9A8-7B4B-8EB6-94540825CBAA}"/>
              </a:ext>
            </a:extLst>
          </p:cNvPr>
          <p:cNvCxnSpPr>
            <a:cxnSpLocks/>
          </p:cNvCxnSpPr>
          <p:nvPr/>
        </p:nvCxnSpPr>
        <p:spPr>
          <a:xfrm>
            <a:off x="17191421" y="4296777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BE30CE7-7126-D749-8983-F3D5E19E6F72}"/>
              </a:ext>
            </a:extLst>
          </p:cNvPr>
          <p:cNvCxnSpPr>
            <a:cxnSpLocks/>
          </p:cNvCxnSpPr>
          <p:nvPr/>
        </p:nvCxnSpPr>
        <p:spPr>
          <a:xfrm>
            <a:off x="17191422" y="4296777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D80ABB3-850C-F040-9BEC-0AECD6B942C5}"/>
              </a:ext>
            </a:extLst>
          </p:cNvPr>
          <p:cNvCxnSpPr>
            <a:cxnSpLocks/>
          </p:cNvCxnSpPr>
          <p:nvPr/>
        </p:nvCxnSpPr>
        <p:spPr>
          <a:xfrm>
            <a:off x="17181263" y="4294183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3EE60220-50BC-F34D-9185-76E22ED83631}"/>
              </a:ext>
            </a:extLst>
          </p:cNvPr>
          <p:cNvCxnSpPr>
            <a:cxnSpLocks/>
          </p:cNvCxnSpPr>
          <p:nvPr/>
        </p:nvCxnSpPr>
        <p:spPr>
          <a:xfrm>
            <a:off x="17191423" y="4296777"/>
            <a:ext cx="2512059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B3C3E4B-4F49-A64A-9B54-C54724A84DE3}"/>
              </a:ext>
            </a:extLst>
          </p:cNvPr>
          <p:cNvCxnSpPr>
            <a:cxnSpLocks/>
          </p:cNvCxnSpPr>
          <p:nvPr/>
        </p:nvCxnSpPr>
        <p:spPr>
          <a:xfrm flipH="1">
            <a:off x="17175427" y="4280112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48BBD0F6-194F-CB42-9F20-CF4EFA55C31E}"/>
              </a:ext>
            </a:extLst>
          </p:cNvPr>
          <p:cNvCxnSpPr>
            <a:cxnSpLocks/>
          </p:cNvCxnSpPr>
          <p:nvPr/>
        </p:nvCxnSpPr>
        <p:spPr>
          <a:xfrm>
            <a:off x="17681358" y="427397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CC9EBA7-8900-3449-893D-60593DA93CEA}"/>
              </a:ext>
            </a:extLst>
          </p:cNvPr>
          <p:cNvCxnSpPr>
            <a:cxnSpLocks/>
          </p:cNvCxnSpPr>
          <p:nvPr/>
        </p:nvCxnSpPr>
        <p:spPr>
          <a:xfrm>
            <a:off x="18680787" y="428037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F52B679-60DD-C844-94EF-CF28EFC20F05}"/>
              </a:ext>
            </a:extLst>
          </p:cNvPr>
          <p:cNvCxnSpPr>
            <a:cxnSpLocks/>
          </p:cNvCxnSpPr>
          <p:nvPr/>
        </p:nvCxnSpPr>
        <p:spPr>
          <a:xfrm>
            <a:off x="19708563" y="428037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F688BDCF-7311-3648-93BD-882F7FA5472B}"/>
              </a:ext>
            </a:extLst>
          </p:cNvPr>
          <p:cNvCxnSpPr>
            <a:cxnSpLocks/>
          </p:cNvCxnSpPr>
          <p:nvPr/>
        </p:nvCxnSpPr>
        <p:spPr>
          <a:xfrm flipH="1">
            <a:off x="17186526" y="4280112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5CD8D9E-312F-B24F-8C54-FA45480D6673}"/>
              </a:ext>
            </a:extLst>
          </p:cNvPr>
          <p:cNvCxnSpPr>
            <a:cxnSpLocks/>
          </p:cNvCxnSpPr>
          <p:nvPr/>
        </p:nvCxnSpPr>
        <p:spPr>
          <a:xfrm flipH="1">
            <a:off x="17178779" y="4294183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9113A21E-DF5E-0048-ADD9-4DBF38C765A5}"/>
              </a:ext>
            </a:extLst>
          </p:cNvPr>
          <p:cNvCxnSpPr>
            <a:cxnSpLocks/>
          </p:cNvCxnSpPr>
          <p:nvPr/>
        </p:nvCxnSpPr>
        <p:spPr>
          <a:xfrm flipH="1">
            <a:off x="17211635" y="4288702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36146FE-1B60-0541-882B-70CC867CAD46}"/>
              </a:ext>
            </a:extLst>
          </p:cNvPr>
          <p:cNvCxnSpPr>
            <a:cxnSpLocks/>
          </p:cNvCxnSpPr>
          <p:nvPr/>
        </p:nvCxnSpPr>
        <p:spPr>
          <a:xfrm flipH="1">
            <a:off x="17184210" y="4288702"/>
            <a:ext cx="2532321" cy="73947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75E69B3-DCFA-554C-BCEF-5945A78E7D37}"/>
              </a:ext>
            </a:extLst>
          </p:cNvPr>
          <p:cNvCxnSpPr>
            <a:cxnSpLocks/>
          </p:cNvCxnSpPr>
          <p:nvPr/>
        </p:nvCxnSpPr>
        <p:spPr>
          <a:xfrm flipH="1">
            <a:off x="17686802" y="4287733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3723C7C-8C11-C04C-8165-DFF7B5745099}"/>
              </a:ext>
            </a:extLst>
          </p:cNvPr>
          <p:cNvCxnSpPr>
            <a:cxnSpLocks/>
          </p:cNvCxnSpPr>
          <p:nvPr/>
        </p:nvCxnSpPr>
        <p:spPr>
          <a:xfrm flipH="1">
            <a:off x="17687562" y="4288702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E05A6E1-F89A-684C-9E15-866277365FDF}"/>
              </a:ext>
            </a:extLst>
          </p:cNvPr>
          <p:cNvCxnSpPr>
            <a:cxnSpLocks/>
          </p:cNvCxnSpPr>
          <p:nvPr/>
        </p:nvCxnSpPr>
        <p:spPr>
          <a:xfrm flipH="1">
            <a:off x="17673112" y="4295740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BE93BB6D-5DB3-684C-B3A3-E93C959F3144}"/>
              </a:ext>
            </a:extLst>
          </p:cNvPr>
          <p:cNvCxnSpPr>
            <a:cxnSpLocks/>
          </p:cNvCxnSpPr>
          <p:nvPr/>
        </p:nvCxnSpPr>
        <p:spPr>
          <a:xfrm>
            <a:off x="17682183" y="4274666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8F613A2-668D-314C-BC75-0BC80103F065}"/>
              </a:ext>
            </a:extLst>
          </p:cNvPr>
          <p:cNvCxnSpPr>
            <a:cxnSpLocks/>
          </p:cNvCxnSpPr>
          <p:nvPr/>
        </p:nvCxnSpPr>
        <p:spPr>
          <a:xfrm flipH="1">
            <a:off x="18191647" y="4286696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7E4652E-6317-584E-BB9D-837639DE01EA}"/>
              </a:ext>
            </a:extLst>
          </p:cNvPr>
          <p:cNvCxnSpPr>
            <a:cxnSpLocks/>
          </p:cNvCxnSpPr>
          <p:nvPr/>
        </p:nvCxnSpPr>
        <p:spPr>
          <a:xfrm flipH="1">
            <a:off x="18190365" y="4289484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7BCBE3F-29FD-224E-85B6-65F5562B97D0}"/>
              </a:ext>
            </a:extLst>
          </p:cNvPr>
          <p:cNvCxnSpPr>
            <a:cxnSpLocks/>
          </p:cNvCxnSpPr>
          <p:nvPr/>
        </p:nvCxnSpPr>
        <p:spPr>
          <a:xfrm flipH="1">
            <a:off x="18186345" y="4288702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36B1F440-5C67-5F4F-87F8-3279B91DD8CA}"/>
              </a:ext>
            </a:extLst>
          </p:cNvPr>
          <p:cNvCxnSpPr>
            <a:cxnSpLocks/>
          </p:cNvCxnSpPr>
          <p:nvPr/>
        </p:nvCxnSpPr>
        <p:spPr>
          <a:xfrm>
            <a:off x="17688002" y="4287599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EA7D536-4D58-5A40-B9BD-E2DEA755B2AC}"/>
              </a:ext>
            </a:extLst>
          </p:cNvPr>
          <p:cNvCxnSpPr>
            <a:cxnSpLocks/>
          </p:cNvCxnSpPr>
          <p:nvPr/>
        </p:nvCxnSpPr>
        <p:spPr>
          <a:xfrm flipH="1">
            <a:off x="18688759" y="4294183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E59842F2-B015-6F47-9177-E58700993F05}"/>
              </a:ext>
            </a:extLst>
          </p:cNvPr>
          <p:cNvCxnSpPr>
            <a:cxnSpLocks/>
          </p:cNvCxnSpPr>
          <p:nvPr/>
        </p:nvCxnSpPr>
        <p:spPr>
          <a:xfrm flipH="1">
            <a:off x="19207005" y="4291299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20280B4-67F8-D848-B0E7-10172AB9360C}"/>
              </a:ext>
            </a:extLst>
          </p:cNvPr>
          <p:cNvCxnSpPr>
            <a:cxnSpLocks/>
          </p:cNvCxnSpPr>
          <p:nvPr/>
        </p:nvCxnSpPr>
        <p:spPr>
          <a:xfrm>
            <a:off x="18686439" y="4294010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B93C8F46-FD12-3646-BF4D-6D72FD8157E3}"/>
              </a:ext>
            </a:extLst>
          </p:cNvPr>
          <p:cNvCxnSpPr>
            <a:cxnSpLocks/>
          </p:cNvCxnSpPr>
          <p:nvPr/>
        </p:nvCxnSpPr>
        <p:spPr>
          <a:xfrm>
            <a:off x="18186688" y="4294183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467DEB0-1544-A44C-B0EF-D847F0CC6B0B}"/>
              </a:ext>
            </a:extLst>
          </p:cNvPr>
          <p:cNvCxnSpPr>
            <a:cxnSpLocks/>
          </p:cNvCxnSpPr>
          <p:nvPr/>
        </p:nvCxnSpPr>
        <p:spPr>
          <a:xfrm>
            <a:off x="17688224" y="4293269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D6036DD5-5990-A94B-92B2-5516832E3453}"/>
              </a:ext>
            </a:extLst>
          </p:cNvPr>
          <p:cNvCxnSpPr>
            <a:cxnSpLocks/>
          </p:cNvCxnSpPr>
          <p:nvPr/>
        </p:nvCxnSpPr>
        <p:spPr>
          <a:xfrm>
            <a:off x="18679862" y="4297658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75DEA6F-F2E4-E34E-9031-6981AE762FB0}"/>
              </a:ext>
            </a:extLst>
          </p:cNvPr>
          <p:cNvCxnSpPr>
            <a:cxnSpLocks/>
          </p:cNvCxnSpPr>
          <p:nvPr/>
        </p:nvCxnSpPr>
        <p:spPr>
          <a:xfrm>
            <a:off x="18193062" y="4293193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E7276311-549B-3143-87F2-7BA033C3AAE9}"/>
              </a:ext>
            </a:extLst>
          </p:cNvPr>
          <p:cNvCxnSpPr>
            <a:cxnSpLocks/>
          </p:cNvCxnSpPr>
          <p:nvPr/>
        </p:nvCxnSpPr>
        <p:spPr>
          <a:xfrm>
            <a:off x="17688224" y="4286696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B361FDB9-5429-5D4E-B635-E7506F30920E}"/>
              </a:ext>
            </a:extLst>
          </p:cNvPr>
          <p:cNvCxnSpPr>
            <a:cxnSpLocks/>
          </p:cNvCxnSpPr>
          <p:nvPr/>
        </p:nvCxnSpPr>
        <p:spPr>
          <a:xfrm>
            <a:off x="7040635" y="4851912"/>
            <a:ext cx="0" cy="540539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4F996D89-3BA5-1C40-92DF-5BC8058E7731}"/>
              </a:ext>
            </a:extLst>
          </p:cNvPr>
          <p:cNvCxnSpPr>
            <a:cxnSpLocks/>
          </p:cNvCxnSpPr>
          <p:nvPr/>
        </p:nvCxnSpPr>
        <p:spPr>
          <a:xfrm flipH="1">
            <a:off x="6704423" y="4869231"/>
            <a:ext cx="34085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2A063AFE-1B41-384E-BF41-67FB4E0260D8}"/>
              </a:ext>
            </a:extLst>
          </p:cNvPr>
          <p:cNvCxnSpPr>
            <a:cxnSpLocks/>
          </p:cNvCxnSpPr>
          <p:nvPr/>
        </p:nvCxnSpPr>
        <p:spPr>
          <a:xfrm>
            <a:off x="7382820" y="4869231"/>
            <a:ext cx="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8235A5C4-B7FE-044D-BB86-B5E9BC07B63F}"/>
              </a:ext>
            </a:extLst>
          </p:cNvPr>
          <p:cNvCxnSpPr>
            <a:cxnSpLocks/>
          </p:cNvCxnSpPr>
          <p:nvPr/>
        </p:nvCxnSpPr>
        <p:spPr>
          <a:xfrm>
            <a:off x="6688947" y="4852827"/>
            <a:ext cx="0" cy="55395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D06B3DDD-FF92-EC41-AC39-976C9A1E451E}"/>
              </a:ext>
            </a:extLst>
          </p:cNvPr>
          <p:cNvCxnSpPr>
            <a:cxnSpLocks/>
          </p:cNvCxnSpPr>
          <p:nvPr/>
        </p:nvCxnSpPr>
        <p:spPr>
          <a:xfrm>
            <a:off x="7044738" y="4879204"/>
            <a:ext cx="338082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D571BFD-D1F0-0A4F-BD16-1A5F6BD2D558}"/>
              </a:ext>
            </a:extLst>
          </p:cNvPr>
          <p:cNvCxnSpPr>
            <a:cxnSpLocks/>
          </p:cNvCxnSpPr>
          <p:nvPr/>
        </p:nvCxnSpPr>
        <p:spPr>
          <a:xfrm flipH="1">
            <a:off x="6694713" y="4879204"/>
            <a:ext cx="688107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8E3D520-1532-E749-9ACB-AD1D833B237C}"/>
              </a:ext>
            </a:extLst>
          </p:cNvPr>
          <p:cNvCxnSpPr>
            <a:cxnSpLocks/>
          </p:cNvCxnSpPr>
          <p:nvPr/>
        </p:nvCxnSpPr>
        <p:spPr>
          <a:xfrm flipH="1">
            <a:off x="7045274" y="4891984"/>
            <a:ext cx="337546" cy="50046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DF91000-C443-FF40-A1AD-CA8055087FA3}"/>
              </a:ext>
            </a:extLst>
          </p:cNvPr>
          <p:cNvCxnSpPr>
            <a:cxnSpLocks/>
          </p:cNvCxnSpPr>
          <p:nvPr/>
        </p:nvCxnSpPr>
        <p:spPr>
          <a:xfrm>
            <a:off x="6694599" y="4866464"/>
            <a:ext cx="350674" cy="540320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8664BB55-7D57-6844-B1E0-AA3B0C3A92BC}"/>
              </a:ext>
            </a:extLst>
          </p:cNvPr>
          <p:cNvCxnSpPr>
            <a:cxnSpLocks/>
          </p:cNvCxnSpPr>
          <p:nvPr/>
        </p:nvCxnSpPr>
        <p:spPr>
          <a:xfrm>
            <a:off x="6688022" y="4870112"/>
            <a:ext cx="694798" cy="543784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86AD8FF8-9DFA-784E-9E8C-F4953601A22D}"/>
              </a:ext>
            </a:extLst>
          </p:cNvPr>
          <p:cNvCxnSpPr>
            <a:cxnSpLocks/>
          </p:cNvCxnSpPr>
          <p:nvPr/>
        </p:nvCxnSpPr>
        <p:spPr>
          <a:xfrm>
            <a:off x="8024350" y="4851912"/>
            <a:ext cx="0" cy="5405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9D97CAA-FA46-714E-83F5-5DE37073EECD}"/>
              </a:ext>
            </a:extLst>
          </p:cNvPr>
          <p:cNvCxnSpPr>
            <a:cxnSpLocks/>
          </p:cNvCxnSpPr>
          <p:nvPr/>
        </p:nvCxnSpPr>
        <p:spPr>
          <a:xfrm flipH="1">
            <a:off x="7688138" y="4869231"/>
            <a:ext cx="34085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FB019C6C-8FA5-364C-8DB0-0ECE01B97C67}"/>
              </a:ext>
            </a:extLst>
          </p:cNvPr>
          <p:cNvCxnSpPr>
            <a:cxnSpLocks/>
          </p:cNvCxnSpPr>
          <p:nvPr/>
        </p:nvCxnSpPr>
        <p:spPr>
          <a:xfrm>
            <a:off x="8366535" y="4869231"/>
            <a:ext cx="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2D7D3EDB-96E4-BE47-B62F-2EF4900B02F9}"/>
              </a:ext>
            </a:extLst>
          </p:cNvPr>
          <p:cNvCxnSpPr>
            <a:cxnSpLocks/>
          </p:cNvCxnSpPr>
          <p:nvPr/>
        </p:nvCxnSpPr>
        <p:spPr>
          <a:xfrm>
            <a:off x="7672662" y="4852827"/>
            <a:ext cx="0" cy="5539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E5633943-538F-A843-BCD4-74E16617C90F}"/>
              </a:ext>
            </a:extLst>
          </p:cNvPr>
          <p:cNvCxnSpPr>
            <a:cxnSpLocks/>
          </p:cNvCxnSpPr>
          <p:nvPr/>
        </p:nvCxnSpPr>
        <p:spPr>
          <a:xfrm>
            <a:off x="8028453" y="4879204"/>
            <a:ext cx="338082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EB806414-5B55-7948-8388-A05CF5A89EA7}"/>
              </a:ext>
            </a:extLst>
          </p:cNvPr>
          <p:cNvCxnSpPr>
            <a:cxnSpLocks/>
          </p:cNvCxnSpPr>
          <p:nvPr/>
        </p:nvCxnSpPr>
        <p:spPr>
          <a:xfrm flipH="1">
            <a:off x="7678428" y="4879204"/>
            <a:ext cx="688107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C245FF9-5148-4B4B-8664-F75C585CA50A}"/>
              </a:ext>
            </a:extLst>
          </p:cNvPr>
          <p:cNvCxnSpPr>
            <a:cxnSpLocks/>
          </p:cNvCxnSpPr>
          <p:nvPr/>
        </p:nvCxnSpPr>
        <p:spPr>
          <a:xfrm flipH="1">
            <a:off x="8028989" y="4891984"/>
            <a:ext cx="337546" cy="50046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0B7AE46-ACF5-D440-A6EE-A1588EC2B8AB}"/>
              </a:ext>
            </a:extLst>
          </p:cNvPr>
          <p:cNvCxnSpPr>
            <a:cxnSpLocks/>
          </p:cNvCxnSpPr>
          <p:nvPr/>
        </p:nvCxnSpPr>
        <p:spPr>
          <a:xfrm>
            <a:off x="7678314" y="4866464"/>
            <a:ext cx="350674" cy="54032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271F8E92-E0D9-6F4F-85E5-154972BEF164}"/>
              </a:ext>
            </a:extLst>
          </p:cNvPr>
          <p:cNvCxnSpPr>
            <a:cxnSpLocks/>
          </p:cNvCxnSpPr>
          <p:nvPr/>
        </p:nvCxnSpPr>
        <p:spPr>
          <a:xfrm>
            <a:off x="7671737" y="4870112"/>
            <a:ext cx="694798" cy="54378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3314A423-4356-B248-8291-219F9F02B863}"/>
              </a:ext>
            </a:extLst>
          </p:cNvPr>
          <p:cNvCxnSpPr>
            <a:cxnSpLocks/>
          </p:cNvCxnSpPr>
          <p:nvPr/>
        </p:nvCxnSpPr>
        <p:spPr>
          <a:xfrm>
            <a:off x="9048729" y="4859024"/>
            <a:ext cx="0" cy="540539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3512D01D-EED3-0E4B-BCD6-A4ACD0106434}"/>
              </a:ext>
            </a:extLst>
          </p:cNvPr>
          <p:cNvCxnSpPr>
            <a:cxnSpLocks/>
          </p:cNvCxnSpPr>
          <p:nvPr/>
        </p:nvCxnSpPr>
        <p:spPr>
          <a:xfrm flipH="1">
            <a:off x="8712517" y="4876343"/>
            <a:ext cx="34085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07733DB7-D267-F74A-9005-CD58888B348F}"/>
              </a:ext>
            </a:extLst>
          </p:cNvPr>
          <p:cNvCxnSpPr>
            <a:cxnSpLocks/>
          </p:cNvCxnSpPr>
          <p:nvPr/>
        </p:nvCxnSpPr>
        <p:spPr>
          <a:xfrm>
            <a:off x="9390914" y="4876343"/>
            <a:ext cx="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DFCF00E9-8AE6-6042-949B-9B4EA1F83493}"/>
              </a:ext>
            </a:extLst>
          </p:cNvPr>
          <p:cNvCxnSpPr>
            <a:cxnSpLocks/>
          </p:cNvCxnSpPr>
          <p:nvPr/>
        </p:nvCxnSpPr>
        <p:spPr>
          <a:xfrm>
            <a:off x="8697041" y="4859939"/>
            <a:ext cx="0" cy="55395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D6DAD0CD-0003-304F-AADA-9C8F62ABC313}"/>
              </a:ext>
            </a:extLst>
          </p:cNvPr>
          <p:cNvCxnSpPr>
            <a:cxnSpLocks/>
          </p:cNvCxnSpPr>
          <p:nvPr/>
        </p:nvCxnSpPr>
        <p:spPr>
          <a:xfrm>
            <a:off x="9052832" y="4886316"/>
            <a:ext cx="338082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4080F1E-BCF7-A446-9CC4-4EF7C12F64E7}"/>
              </a:ext>
            </a:extLst>
          </p:cNvPr>
          <p:cNvCxnSpPr>
            <a:cxnSpLocks/>
          </p:cNvCxnSpPr>
          <p:nvPr/>
        </p:nvCxnSpPr>
        <p:spPr>
          <a:xfrm flipH="1">
            <a:off x="8702807" y="4886316"/>
            <a:ext cx="688107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9CE4A22-3C87-AE44-9BD4-6252D7781126}"/>
              </a:ext>
            </a:extLst>
          </p:cNvPr>
          <p:cNvCxnSpPr>
            <a:cxnSpLocks/>
          </p:cNvCxnSpPr>
          <p:nvPr/>
        </p:nvCxnSpPr>
        <p:spPr>
          <a:xfrm flipH="1">
            <a:off x="9053368" y="4899096"/>
            <a:ext cx="337546" cy="50046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C2E27D3-8D4B-5C42-8516-C7372038A34C}"/>
              </a:ext>
            </a:extLst>
          </p:cNvPr>
          <p:cNvCxnSpPr>
            <a:cxnSpLocks/>
          </p:cNvCxnSpPr>
          <p:nvPr/>
        </p:nvCxnSpPr>
        <p:spPr>
          <a:xfrm>
            <a:off x="8702693" y="4873576"/>
            <a:ext cx="350674" cy="54032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81E218F7-F762-3948-B7EC-17EA628FC234}"/>
              </a:ext>
            </a:extLst>
          </p:cNvPr>
          <p:cNvCxnSpPr>
            <a:cxnSpLocks/>
          </p:cNvCxnSpPr>
          <p:nvPr/>
        </p:nvCxnSpPr>
        <p:spPr>
          <a:xfrm>
            <a:off x="8696116" y="4877224"/>
            <a:ext cx="694798" cy="543784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C4990319-C640-FF4F-BE2F-7A0CBFE7DB93}"/>
              </a:ext>
            </a:extLst>
          </p:cNvPr>
          <p:cNvCxnSpPr>
            <a:cxnSpLocks/>
          </p:cNvCxnSpPr>
          <p:nvPr/>
        </p:nvCxnSpPr>
        <p:spPr>
          <a:xfrm>
            <a:off x="7000688" y="2253121"/>
            <a:ext cx="724528" cy="535817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366A96A5-F8FA-8C43-B3B7-F72B29BAD04E}"/>
              </a:ext>
            </a:extLst>
          </p:cNvPr>
          <p:cNvSpPr txBox="1"/>
          <p:nvPr/>
        </p:nvSpPr>
        <p:spPr>
          <a:xfrm>
            <a:off x="6491743" y="116455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E907805-947D-8345-9B47-E8A95543F497}"/>
              </a:ext>
            </a:extLst>
          </p:cNvPr>
          <p:cNvCxnSpPr>
            <a:cxnSpLocks/>
          </p:cNvCxnSpPr>
          <p:nvPr/>
        </p:nvCxnSpPr>
        <p:spPr>
          <a:xfrm>
            <a:off x="7345659" y="3578849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99C2513D-8795-1B42-8F2D-DFC578B293A6}"/>
              </a:ext>
            </a:extLst>
          </p:cNvPr>
          <p:cNvCxnSpPr>
            <a:cxnSpLocks/>
          </p:cNvCxnSpPr>
          <p:nvPr/>
        </p:nvCxnSpPr>
        <p:spPr>
          <a:xfrm>
            <a:off x="7691909" y="3572125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3E31955-7AA4-D840-83FE-B9A3BCBD0ACD}"/>
              </a:ext>
            </a:extLst>
          </p:cNvPr>
          <p:cNvCxnSpPr>
            <a:cxnSpLocks/>
          </p:cNvCxnSpPr>
          <p:nvPr/>
        </p:nvCxnSpPr>
        <p:spPr>
          <a:xfrm>
            <a:off x="8362033" y="3572125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40743486-70A1-124C-8577-F6549A179BCA}"/>
              </a:ext>
            </a:extLst>
          </p:cNvPr>
          <p:cNvCxnSpPr>
            <a:cxnSpLocks/>
          </p:cNvCxnSpPr>
          <p:nvPr/>
        </p:nvCxnSpPr>
        <p:spPr>
          <a:xfrm>
            <a:off x="8695957" y="3572125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1" name="Table 190">
            <a:extLst>
              <a:ext uri="{FF2B5EF4-FFF2-40B4-BE49-F238E27FC236}">
                <a16:creationId xmlns:a16="http://schemas.microsoft.com/office/drawing/2014/main" id="{6E40922C-3B90-0440-B417-0EF6FA1A60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899028"/>
              </p:ext>
            </p:extLst>
          </p:nvPr>
        </p:nvGraphicFramePr>
        <p:xfrm>
          <a:off x="3336028" y="58541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92" name="Table 191">
            <a:extLst>
              <a:ext uri="{FF2B5EF4-FFF2-40B4-BE49-F238E27FC236}">
                <a16:creationId xmlns:a16="http://schemas.microsoft.com/office/drawing/2014/main" id="{2C6E2740-0595-654C-82EF-1688B10F8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04858"/>
              </p:ext>
            </p:extLst>
          </p:nvPr>
        </p:nvGraphicFramePr>
        <p:xfrm>
          <a:off x="3336028" y="147816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858D113F-FA01-D248-ADE9-346E9A6DC2EA}"/>
              </a:ext>
            </a:extLst>
          </p:cNvPr>
          <p:cNvCxnSpPr>
            <a:cxnSpLocks/>
          </p:cNvCxnSpPr>
          <p:nvPr/>
        </p:nvCxnSpPr>
        <p:spPr>
          <a:xfrm>
            <a:off x="3578254" y="956250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6DAC11E4-7C41-174D-8BA4-F048A1832D73}"/>
              </a:ext>
            </a:extLst>
          </p:cNvPr>
          <p:cNvCxnSpPr>
            <a:cxnSpLocks/>
          </p:cNvCxnSpPr>
          <p:nvPr/>
        </p:nvCxnSpPr>
        <p:spPr>
          <a:xfrm>
            <a:off x="4092604" y="956250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44BC785-436A-3646-872F-D9796BBE2B43}"/>
              </a:ext>
            </a:extLst>
          </p:cNvPr>
          <p:cNvCxnSpPr>
            <a:cxnSpLocks/>
          </p:cNvCxnSpPr>
          <p:nvPr/>
        </p:nvCxnSpPr>
        <p:spPr>
          <a:xfrm>
            <a:off x="4606954" y="956250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7BCF2564-BF81-944C-B7B9-C55F52F76955}"/>
              </a:ext>
            </a:extLst>
          </p:cNvPr>
          <p:cNvCxnSpPr>
            <a:cxnSpLocks/>
          </p:cNvCxnSpPr>
          <p:nvPr/>
        </p:nvCxnSpPr>
        <p:spPr>
          <a:xfrm>
            <a:off x="5102254" y="956250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0F734BA8-04F5-5942-B279-4951271D8532}"/>
              </a:ext>
            </a:extLst>
          </p:cNvPr>
          <p:cNvCxnSpPr>
            <a:cxnSpLocks/>
          </p:cNvCxnSpPr>
          <p:nvPr/>
        </p:nvCxnSpPr>
        <p:spPr>
          <a:xfrm>
            <a:off x="5597554" y="956250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A6FD37FC-0257-4541-A452-5D16AA386B67}"/>
              </a:ext>
            </a:extLst>
          </p:cNvPr>
          <p:cNvCxnSpPr>
            <a:cxnSpLocks/>
          </p:cNvCxnSpPr>
          <p:nvPr/>
        </p:nvCxnSpPr>
        <p:spPr>
          <a:xfrm>
            <a:off x="6060178" y="956250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9" name="Table 198">
            <a:extLst>
              <a:ext uri="{FF2B5EF4-FFF2-40B4-BE49-F238E27FC236}">
                <a16:creationId xmlns:a16="http://schemas.microsoft.com/office/drawing/2014/main" id="{AD2C8501-0525-D842-AF79-59D38794A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572853"/>
              </p:ext>
            </p:extLst>
          </p:nvPr>
        </p:nvGraphicFramePr>
        <p:xfrm>
          <a:off x="3336028" y="320839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00" name="Table 199">
            <a:extLst>
              <a:ext uri="{FF2B5EF4-FFF2-40B4-BE49-F238E27FC236}">
                <a16:creationId xmlns:a16="http://schemas.microsoft.com/office/drawing/2014/main" id="{739191F0-69E6-564F-A40A-4072CCF60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945824"/>
              </p:ext>
            </p:extLst>
          </p:nvPr>
        </p:nvGraphicFramePr>
        <p:xfrm>
          <a:off x="3336028" y="410114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1C459B-B9C3-7D45-A5A4-4D3A298DBA23}"/>
              </a:ext>
            </a:extLst>
          </p:cNvPr>
          <p:cNvCxnSpPr>
            <a:cxnSpLocks/>
          </p:cNvCxnSpPr>
          <p:nvPr/>
        </p:nvCxnSpPr>
        <p:spPr>
          <a:xfrm>
            <a:off x="3578254" y="3579236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D76BBA17-1EFB-FC4E-BD0F-34CDE24A2D5F}"/>
              </a:ext>
            </a:extLst>
          </p:cNvPr>
          <p:cNvCxnSpPr>
            <a:cxnSpLocks/>
          </p:cNvCxnSpPr>
          <p:nvPr/>
        </p:nvCxnSpPr>
        <p:spPr>
          <a:xfrm flipH="1">
            <a:off x="3696654" y="3575258"/>
            <a:ext cx="395048" cy="5374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5442797B-11E8-ED41-90FF-425BA8E54960}"/>
              </a:ext>
            </a:extLst>
          </p:cNvPr>
          <p:cNvCxnSpPr>
            <a:cxnSpLocks/>
          </p:cNvCxnSpPr>
          <p:nvPr/>
        </p:nvCxnSpPr>
        <p:spPr>
          <a:xfrm>
            <a:off x="4092604" y="3579236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683BF843-B6C4-8E47-A5EF-7F3A0C56000E}"/>
              </a:ext>
            </a:extLst>
          </p:cNvPr>
          <p:cNvCxnSpPr>
            <a:cxnSpLocks/>
          </p:cNvCxnSpPr>
          <p:nvPr/>
        </p:nvCxnSpPr>
        <p:spPr>
          <a:xfrm>
            <a:off x="4606954" y="3579236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DB4392AB-EFD4-B548-A885-3F97F135CAF1}"/>
              </a:ext>
            </a:extLst>
          </p:cNvPr>
          <p:cNvCxnSpPr>
            <a:cxnSpLocks/>
          </p:cNvCxnSpPr>
          <p:nvPr/>
        </p:nvCxnSpPr>
        <p:spPr>
          <a:xfrm>
            <a:off x="5102254" y="3579236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C05B3138-D138-0245-A507-A0CFE5171E37}"/>
              </a:ext>
            </a:extLst>
          </p:cNvPr>
          <p:cNvCxnSpPr>
            <a:cxnSpLocks/>
          </p:cNvCxnSpPr>
          <p:nvPr/>
        </p:nvCxnSpPr>
        <p:spPr>
          <a:xfrm>
            <a:off x="5597554" y="3579236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3804696B-E744-2A48-8896-5856DC9A81DE}"/>
              </a:ext>
            </a:extLst>
          </p:cNvPr>
          <p:cNvCxnSpPr>
            <a:cxnSpLocks/>
          </p:cNvCxnSpPr>
          <p:nvPr/>
        </p:nvCxnSpPr>
        <p:spPr>
          <a:xfrm>
            <a:off x="6060178" y="3579236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3FBE267-DB4F-7049-A5A7-D6BD7F285901}"/>
              </a:ext>
            </a:extLst>
          </p:cNvPr>
          <p:cNvCxnSpPr>
            <a:cxnSpLocks/>
          </p:cNvCxnSpPr>
          <p:nvPr/>
        </p:nvCxnSpPr>
        <p:spPr>
          <a:xfrm flipH="1">
            <a:off x="4211003" y="3590574"/>
            <a:ext cx="400513" cy="51056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017407C4-5D2A-BF42-963C-B54D48B7B2D4}"/>
              </a:ext>
            </a:extLst>
          </p:cNvPr>
          <p:cNvCxnSpPr>
            <a:cxnSpLocks/>
          </p:cNvCxnSpPr>
          <p:nvPr/>
        </p:nvCxnSpPr>
        <p:spPr>
          <a:xfrm flipH="1">
            <a:off x="4706302" y="3582107"/>
            <a:ext cx="404944" cy="51056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45FE340-DF29-424F-B933-F34C459DF7AE}"/>
              </a:ext>
            </a:extLst>
          </p:cNvPr>
          <p:cNvCxnSpPr>
            <a:cxnSpLocks/>
          </p:cNvCxnSpPr>
          <p:nvPr/>
        </p:nvCxnSpPr>
        <p:spPr>
          <a:xfrm flipH="1">
            <a:off x="5196114" y="3582107"/>
            <a:ext cx="404230" cy="51056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B7E10985-65B8-4445-9317-847A8E114D28}"/>
              </a:ext>
            </a:extLst>
          </p:cNvPr>
          <p:cNvCxnSpPr>
            <a:cxnSpLocks/>
          </p:cNvCxnSpPr>
          <p:nvPr/>
        </p:nvCxnSpPr>
        <p:spPr>
          <a:xfrm flipH="1">
            <a:off x="5677787" y="3582107"/>
            <a:ext cx="379757" cy="51503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B08D3FB5-18B2-BC49-BD6C-68C077EDC525}"/>
              </a:ext>
            </a:extLst>
          </p:cNvPr>
          <p:cNvCxnSpPr>
            <a:cxnSpLocks/>
          </p:cNvCxnSpPr>
          <p:nvPr/>
        </p:nvCxnSpPr>
        <p:spPr>
          <a:xfrm>
            <a:off x="4111786" y="3590574"/>
            <a:ext cx="395821" cy="5061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AD5622F-9E3C-2147-857A-0767B9E940B9}"/>
              </a:ext>
            </a:extLst>
          </p:cNvPr>
          <p:cNvCxnSpPr>
            <a:cxnSpLocks/>
          </p:cNvCxnSpPr>
          <p:nvPr/>
        </p:nvCxnSpPr>
        <p:spPr>
          <a:xfrm>
            <a:off x="4611516" y="3590574"/>
            <a:ext cx="396879" cy="5061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B6150789-DF87-4047-818E-8DCBC2A26B36}"/>
              </a:ext>
            </a:extLst>
          </p:cNvPr>
          <p:cNvCxnSpPr>
            <a:cxnSpLocks/>
          </p:cNvCxnSpPr>
          <p:nvPr/>
        </p:nvCxnSpPr>
        <p:spPr>
          <a:xfrm>
            <a:off x="5100614" y="3590574"/>
            <a:ext cx="410754" cy="5061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EDCCD8CD-A9E9-4648-8EB9-6C70B4892362}"/>
              </a:ext>
            </a:extLst>
          </p:cNvPr>
          <p:cNvCxnSpPr>
            <a:cxnSpLocks/>
          </p:cNvCxnSpPr>
          <p:nvPr/>
        </p:nvCxnSpPr>
        <p:spPr>
          <a:xfrm>
            <a:off x="5589711" y="3590574"/>
            <a:ext cx="415400" cy="505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7C057991-B043-434B-8F2C-310E3D8ABCAA}"/>
              </a:ext>
            </a:extLst>
          </p:cNvPr>
          <p:cNvCxnSpPr>
            <a:cxnSpLocks/>
          </p:cNvCxnSpPr>
          <p:nvPr/>
        </p:nvCxnSpPr>
        <p:spPr>
          <a:xfrm>
            <a:off x="3590790" y="3590574"/>
            <a:ext cx="392405" cy="50508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7" name="Table 216">
            <a:extLst>
              <a:ext uri="{FF2B5EF4-FFF2-40B4-BE49-F238E27FC236}">
                <a16:creationId xmlns:a16="http://schemas.microsoft.com/office/drawing/2014/main" id="{0CFED889-90B5-7E45-964C-991B8E8B7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757747"/>
              </p:ext>
            </p:extLst>
          </p:nvPr>
        </p:nvGraphicFramePr>
        <p:xfrm>
          <a:off x="3337512" y="452392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18" name="Table 217">
            <a:extLst>
              <a:ext uri="{FF2B5EF4-FFF2-40B4-BE49-F238E27FC236}">
                <a16:creationId xmlns:a16="http://schemas.microsoft.com/office/drawing/2014/main" id="{991DC704-BAFC-3B4A-A775-173E62E5B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935886"/>
              </p:ext>
            </p:extLst>
          </p:nvPr>
        </p:nvGraphicFramePr>
        <p:xfrm>
          <a:off x="3337512" y="541438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FF79020A-7FF4-0C4D-8559-F9E049D7370B}"/>
              </a:ext>
            </a:extLst>
          </p:cNvPr>
          <p:cNvCxnSpPr>
            <a:cxnSpLocks/>
          </p:cNvCxnSpPr>
          <p:nvPr/>
        </p:nvCxnSpPr>
        <p:spPr>
          <a:xfrm>
            <a:off x="3579738" y="4894764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9F5DC30A-A58E-7546-A8C7-DAC14F649EEE}"/>
              </a:ext>
            </a:extLst>
          </p:cNvPr>
          <p:cNvCxnSpPr>
            <a:cxnSpLocks/>
          </p:cNvCxnSpPr>
          <p:nvPr/>
        </p:nvCxnSpPr>
        <p:spPr>
          <a:xfrm>
            <a:off x="4094088" y="4894764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5CA7FE1-6985-B743-AECC-10D44A03F849}"/>
              </a:ext>
            </a:extLst>
          </p:cNvPr>
          <p:cNvCxnSpPr>
            <a:cxnSpLocks/>
          </p:cNvCxnSpPr>
          <p:nvPr/>
        </p:nvCxnSpPr>
        <p:spPr>
          <a:xfrm>
            <a:off x="4608438" y="4894764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AB176435-6EF5-8942-91DE-5B177B56A5A6}"/>
              </a:ext>
            </a:extLst>
          </p:cNvPr>
          <p:cNvCxnSpPr>
            <a:cxnSpLocks/>
          </p:cNvCxnSpPr>
          <p:nvPr/>
        </p:nvCxnSpPr>
        <p:spPr>
          <a:xfrm>
            <a:off x="5103738" y="4894764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90DDFB6C-9610-3443-B3D5-009585E156CA}"/>
              </a:ext>
            </a:extLst>
          </p:cNvPr>
          <p:cNvCxnSpPr>
            <a:cxnSpLocks/>
          </p:cNvCxnSpPr>
          <p:nvPr/>
        </p:nvCxnSpPr>
        <p:spPr>
          <a:xfrm>
            <a:off x="5599038" y="4894764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BE23DFDB-AC9F-CA4F-99EF-58E6B46CE4C9}"/>
              </a:ext>
            </a:extLst>
          </p:cNvPr>
          <p:cNvCxnSpPr>
            <a:cxnSpLocks/>
          </p:cNvCxnSpPr>
          <p:nvPr/>
        </p:nvCxnSpPr>
        <p:spPr>
          <a:xfrm>
            <a:off x="6061662" y="4894764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670A4B56-EF05-C148-AB96-51529CB41071}"/>
              </a:ext>
            </a:extLst>
          </p:cNvPr>
          <p:cNvSpPr txBox="1"/>
          <p:nvPr/>
        </p:nvSpPr>
        <p:spPr>
          <a:xfrm>
            <a:off x="3336028" y="118264"/>
            <a:ext cx="299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D784CBBE-15D2-A949-8DC3-65F476CDB5DC}"/>
                  </a:ext>
                </a:extLst>
              </p:cNvPr>
              <p:cNvSpPr txBox="1"/>
              <p:nvPr/>
            </p:nvSpPr>
            <p:spPr>
              <a:xfrm>
                <a:off x="1203387" y="3347702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Depthwise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D784CBBE-15D2-A949-8DC3-65F476CD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87" y="3347702"/>
                <a:ext cx="2228037" cy="954107"/>
              </a:xfrm>
              <a:prstGeom prst="rect">
                <a:avLst/>
              </a:prstGeom>
              <a:blipFill>
                <a:blip r:embed="rId6"/>
                <a:stretch>
                  <a:fillRect t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3DA202F3-847F-B140-9D7E-8D2C6440B473}"/>
                  </a:ext>
                </a:extLst>
              </p:cNvPr>
              <p:cNvSpPr txBox="1"/>
              <p:nvPr/>
            </p:nvSpPr>
            <p:spPr>
              <a:xfrm>
                <a:off x="1203387" y="4690400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Group 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1×</m:t>
                    </m:r>
                  </m:oMath>
                </a14:m>
                <a:r>
                  <a:rPr lang="en-US" sz="2800"/>
                  <a:t>1</a:t>
                </a:r>
              </a:p>
            </p:txBody>
          </p:sp>
        </mc:Choice>
        <mc:Fallback xmlns="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3DA202F3-847F-B140-9D7E-8D2C6440B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87" y="4690400"/>
                <a:ext cx="2228037" cy="954107"/>
              </a:xfrm>
              <a:prstGeom prst="rect">
                <a:avLst/>
              </a:prstGeom>
              <a:blipFill>
                <a:blip r:embed="rId7"/>
                <a:stretch>
                  <a:fillRect t="-5263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B63E0C0C-269F-A842-B9FA-9B5D7B897F0C}"/>
                  </a:ext>
                </a:extLst>
              </p:cNvPr>
              <p:cNvSpPr txBox="1"/>
              <p:nvPr/>
            </p:nvSpPr>
            <p:spPr>
              <a:xfrm>
                <a:off x="1218377" y="757035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Group 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B63E0C0C-269F-A842-B9FA-9B5D7B897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377" y="757035"/>
                <a:ext cx="2228037" cy="954107"/>
              </a:xfrm>
              <a:prstGeom prst="rect">
                <a:avLst/>
              </a:prstGeom>
              <a:blipFill>
                <a:blip r:embed="rId8"/>
                <a:stretch>
                  <a:fillRect t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Rounded Rectangle 228">
            <a:extLst>
              <a:ext uri="{FF2B5EF4-FFF2-40B4-BE49-F238E27FC236}">
                <a16:creationId xmlns:a16="http://schemas.microsoft.com/office/drawing/2014/main" id="{F5C8B687-E98B-8C4A-ADC1-9FFB871013CD}"/>
              </a:ext>
            </a:extLst>
          </p:cNvPr>
          <p:cNvSpPr/>
          <p:nvPr/>
        </p:nvSpPr>
        <p:spPr>
          <a:xfrm>
            <a:off x="1195946" y="105485"/>
            <a:ext cx="8891338" cy="5781533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F13C2382-488B-A54D-A49E-2E92B5FF1BC1}"/>
                  </a:ext>
                </a:extLst>
              </p:cNvPr>
              <p:cNvSpPr txBox="1"/>
              <p:nvPr/>
            </p:nvSpPr>
            <p:spPr>
              <a:xfrm>
                <a:off x="1161905" y="5932958"/>
                <a:ext cx="9584555" cy="857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FLOPs: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+0+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×1+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𝑊𝐻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F13C2382-488B-A54D-A49E-2E92B5FF1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905" y="5932958"/>
                <a:ext cx="9584555" cy="857479"/>
              </a:xfrm>
              <a:prstGeom prst="rect">
                <a:avLst/>
              </a:prstGeom>
              <a:blipFill>
                <a:blip r:embed="rId9"/>
                <a:stretch>
                  <a:fillRect t="-2899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1" name="TextBox 230">
            <a:extLst>
              <a:ext uri="{FF2B5EF4-FFF2-40B4-BE49-F238E27FC236}">
                <a16:creationId xmlns:a16="http://schemas.microsoft.com/office/drawing/2014/main" id="{8DA7F953-335F-604A-91E0-411CBC27E744}"/>
              </a:ext>
            </a:extLst>
          </p:cNvPr>
          <p:cNvSpPr txBox="1"/>
          <p:nvPr/>
        </p:nvSpPr>
        <p:spPr>
          <a:xfrm>
            <a:off x="339029" y="190648"/>
            <a:ext cx="2785240" cy="646331"/>
          </a:xfrm>
          <a:prstGeom prst="rect">
            <a:avLst/>
          </a:prstGeom>
          <a:solidFill>
            <a:srgbClr val="7A8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ShuffleNet v1</a:t>
            </a:r>
          </a:p>
        </p:txBody>
      </p: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7FF9F0E1-A611-B242-AF67-D5F7C0738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646742"/>
              </p:ext>
            </p:extLst>
          </p:nvPr>
        </p:nvGraphicFramePr>
        <p:xfrm>
          <a:off x="3337353" y="190469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BFF1A23C-0565-FF49-A0BF-9E29F6134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108071"/>
              </p:ext>
            </p:extLst>
          </p:nvPr>
        </p:nvGraphicFramePr>
        <p:xfrm>
          <a:off x="3337353" y="2797443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EB7F8E3B-7FC6-E440-AF67-E597901F9606}"/>
              </a:ext>
            </a:extLst>
          </p:cNvPr>
          <p:cNvCxnSpPr>
            <a:cxnSpLocks/>
          </p:cNvCxnSpPr>
          <p:nvPr/>
        </p:nvCxnSpPr>
        <p:spPr>
          <a:xfrm>
            <a:off x="3579579" y="227553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5ACBC42F-0CCB-A643-A20A-F4F67CFFD1FD}"/>
              </a:ext>
            </a:extLst>
          </p:cNvPr>
          <p:cNvCxnSpPr>
            <a:cxnSpLocks/>
          </p:cNvCxnSpPr>
          <p:nvPr/>
        </p:nvCxnSpPr>
        <p:spPr>
          <a:xfrm>
            <a:off x="4093929" y="227553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440DA25B-D041-064F-8ADE-9AE703DFB40F}"/>
              </a:ext>
            </a:extLst>
          </p:cNvPr>
          <p:cNvCxnSpPr>
            <a:cxnSpLocks/>
          </p:cNvCxnSpPr>
          <p:nvPr/>
        </p:nvCxnSpPr>
        <p:spPr>
          <a:xfrm>
            <a:off x="4608279" y="227553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401F0D67-FFB2-634E-A13E-F8DA7EF37A29}"/>
              </a:ext>
            </a:extLst>
          </p:cNvPr>
          <p:cNvCxnSpPr>
            <a:cxnSpLocks/>
          </p:cNvCxnSpPr>
          <p:nvPr/>
        </p:nvCxnSpPr>
        <p:spPr>
          <a:xfrm>
            <a:off x="5103579" y="227553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D8982CFE-580C-6D40-B193-B3F29BACE73E}"/>
              </a:ext>
            </a:extLst>
          </p:cNvPr>
          <p:cNvCxnSpPr>
            <a:cxnSpLocks/>
          </p:cNvCxnSpPr>
          <p:nvPr/>
        </p:nvCxnSpPr>
        <p:spPr>
          <a:xfrm>
            <a:off x="5598879" y="227553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9FC4625F-5C92-7D4A-A5CB-ECEB1AEE3AEF}"/>
              </a:ext>
            </a:extLst>
          </p:cNvPr>
          <p:cNvCxnSpPr>
            <a:cxnSpLocks/>
          </p:cNvCxnSpPr>
          <p:nvPr/>
        </p:nvCxnSpPr>
        <p:spPr>
          <a:xfrm>
            <a:off x="6061503" y="227553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F5DD1A47-8A93-F341-81DA-153311598F4C}"/>
              </a:ext>
            </a:extLst>
          </p:cNvPr>
          <p:cNvCxnSpPr>
            <a:cxnSpLocks/>
          </p:cNvCxnSpPr>
          <p:nvPr/>
        </p:nvCxnSpPr>
        <p:spPr>
          <a:xfrm>
            <a:off x="6782043" y="2274138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42BE2470-648E-EC44-BC47-78B39E7C3832}"/>
              </a:ext>
            </a:extLst>
          </p:cNvPr>
          <p:cNvCxnSpPr>
            <a:cxnSpLocks/>
          </p:cNvCxnSpPr>
          <p:nvPr/>
        </p:nvCxnSpPr>
        <p:spPr>
          <a:xfrm>
            <a:off x="8307474" y="2241251"/>
            <a:ext cx="724528" cy="53581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0E21F422-0934-984B-8ADF-8158779D1606}"/>
              </a:ext>
            </a:extLst>
          </p:cNvPr>
          <p:cNvCxnSpPr>
            <a:cxnSpLocks/>
          </p:cNvCxnSpPr>
          <p:nvPr/>
        </p:nvCxnSpPr>
        <p:spPr>
          <a:xfrm flipH="1">
            <a:off x="7045940" y="2283643"/>
            <a:ext cx="654803" cy="520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61613CF0-66E9-9B44-BE6F-1070B8B45D2D}"/>
              </a:ext>
            </a:extLst>
          </p:cNvPr>
          <p:cNvCxnSpPr>
            <a:cxnSpLocks/>
          </p:cNvCxnSpPr>
          <p:nvPr/>
        </p:nvCxnSpPr>
        <p:spPr>
          <a:xfrm>
            <a:off x="9361595" y="2274138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ADE99E7-243C-294B-9ED5-F323E2A86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55574"/>
              </p:ext>
            </p:extLst>
          </p:nvPr>
        </p:nvGraphicFramePr>
        <p:xfrm>
          <a:off x="6515142" y="56629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656992360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39449640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64467090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DFE54E58-E413-8E4D-8572-BF6C23B5BC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583855"/>
              </p:ext>
            </p:extLst>
          </p:nvPr>
        </p:nvGraphicFramePr>
        <p:xfrm>
          <a:off x="6536518" y="539321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261503048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71485482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891793062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04AEC67F-B469-6149-90DE-8FA2553826CC}"/>
              </a:ext>
            </a:extLst>
          </p:cNvPr>
          <p:cNvSpPr txBox="1"/>
          <p:nvPr/>
        </p:nvSpPr>
        <p:spPr>
          <a:xfrm>
            <a:off x="1220935" y="1984427"/>
            <a:ext cx="22280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Channel Shuffle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C761A358-C983-D04A-99A3-ED05CCF5B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044239"/>
              </p:ext>
            </p:extLst>
          </p:nvPr>
        </p:nvGraphicFramePr>
        <p:xfrm>
          <a:off x="6516003" y="147108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389947983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0958579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58973063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25C3B39E-9949-6548-BC48-B93F991B1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465086"/>
              </p:ext>
            </p:extLst>
          </p:nvPr>
        </p:nvGraphicFramePr>
        <p:xfrm>
          <a:off x="6517910" y="190577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177519519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06680036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0580995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49" name="Table 248">
            <a:extLst>
              <a:ext uri="{FF2B5EF4-FFF2-40B4-BE49-F238E27FC236}">
                <a16:creationId xmlns:a16="http://schemas.microsoft.com/office/drawing/2014/main" id="{77FF78B3-2201-9141-9C5B-F38F73544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367021"/>
              </p:ext>
            </p:extLst>
          </p:nvPr>
        </p:nvGraphicFramePr>
        <p:xfrm>
          <a:off x="6523308" y="279269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7908336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373913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88936262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0C74C8F5-3232-6B48-A915-14DD7DAF5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187856"/>
              </p:ext>
            </p:extLst>
          </p:nvPr>
        </p:nvGraphicFramePr>
        <p:xfrm>
          <a:off x="6520684" y="320358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201404789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88994503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61315397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DC7D37D2-C6C4-6A4F-8519-FB7FD9577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086837"/>
              </p:ext>
            </p:extLst>
          </p:nvPr>
        </p:nvGraphicFramePr>
        <p:xfrm>
          <a:off x="6523452" y="409718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93144142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23733294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70533022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445BA037-7992-3641-A47D-42BF0EFA3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481040"/>
              </p:ext>
            </p:extLst>
          </p:nvPr>
        </p:nvGraphicFramePr>
        <p:xfrm>
          <a:off x="6523452" y="452125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8987011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79377877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15952664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08271046-D83B-9B49-9417-AD6D7EB701AA}"/>
              </a:ext>
            </a:extLst>
          </p:cNvPr>
          <p:cNvCxnSpPr>
            <a:cxnSpLocks/>
          </p:cNvCxnSpPr>
          <p:nvPr/>
        </p:nvCxnSpPr>
        <p:spPr>
          <a:xfrm>
            <a:off x="7028427" y="916178"/>
            <a:ext cx="0" cy="540539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05E61D1C-DF06-DA43-8609-AB489BAABEC6}"/>
              </a:ext>
            </a:extLst>
          </p:cNvPr>
          <p:cNvCxnSpPr>
            <a:cxnSpLocks/>
          </p:cNvCxnSpPr>
          <p:nvPr/>
        </p:nvCxnSpPr>
        <p:spPr>
          <a:xfrm flipH="1">
            <a:off x="6692215" y="933497"/>
            <a:ext cx="34085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2890F2C9-AC45-4747-9292-9B5B30406F38}"/>
              </a:ext>
            </a:extLst>
          </p:cNvPr>
          <p:cNvCxnSpPr>
            <a:cxnSpLocks/>
          </p:cNvCxnSpPr>
          <p:nvPr/>
        </p:nvCxnSpPr>
        <p:spPr>
          <a:xfrm>
            <a:off x="7370612" y="933497"/>
            <a:ext cx="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28E4A378-7DFF-464F-871B-917F2208A045}"/>
              </a:ext>
            </a:extLst>
          </p:cNvPr>
          <p:cNvCxnSpPr>
            <a:cxnSpLocks/>
          </p:cNvCxnSpPr>
          <p:nvPr/>
        </p:nvCxnSpPr>
        <p:spPr>
          <a:xfrm>
            <a:off x="6676739" y="917093"/>
            <a:ext cx="0" cy="55395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8FB89317-2983-DD41-8F32-05BEA9697325}"/>
              </a:ext>
            </a:extLst>
          </p:cNvPr>
          <p:cNvCxnSpPr>
            <a:cxnSpLocks/>
          </p:cNvCxnSpPr>
          <p:nvPr/>
        </p:nvCxnSpPr>
        <p:spPr>
          <a:xfrm>
            <a:off x="7032530" y="943470"/>
            <a:ext cx="338082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4886E4A4-D760-024E-B7E6-FDB446E81C62}"/>
              </a:ext>
            </a:extLst>
          </p:cNvPr>
          <p:cNvCxnSpPr>
            <a:cxnSpLocks/>
          </p:cNvCxnSpPr>
          <p:nvPr/>
        </p:nvCxnSpPr>
        <p:spPr>
          <a:xfrm flipH="1">
            <a:off x="6682505" y="943470"/>
            <a:ext cx="688107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FF68716E-16D1-4641-958F-96B674926F51}"/>
              </a:ext>
            </a:extLst>
          </p:cNvPr>
          <p:cNvCxnSpPr>
            <a:cxnSpLocks/>
          </p:cNvCxnSpPr>
          <p:nvPr/>
        </p:nvCxnSpPr>
        <p:spPr>
          <a:xfrm flipH="1">
            <a:off x="7033066" y="956250"/>
            <a:ext cx="337546" cy="50046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03328E6B-7F29-D347-97D2-E4F481FE3C49}"/>
              </a:ext>
            </a:extLst>
          </p:cNvPr>
          <p:cNvCxnSpPr>
            <a:cxnSpLocks/>
          </p:cNvCxnSpPr>
          <p:nvPr/>
        </p:nvCxnSpPr>
        <p:spPr>
          <a:xfrm>
            <a:off x="6682391" y="930730"/>
            <a:ext cx="350674" cy="540320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6B236CF8-B2B8-B742-BFA6-122263115631}"/>
              </a:ext>
            </a:extLst>
          </p:cNvPr>
          <p:cNvCxnSpPr>
            <a:cxnSpLocks/>
          </p:cNvCxnSpPr>
          <p:nvPr/>
        </p:nvCxnSpPr>
        <p:spPr>
          <a:xfrm>
            <a:off x="6675814" y="934378"/>
            <a:ext cx="694798" cy="543784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13BA67CC-9637-084E-A4B5-788B46E34A7D}"/>
              </a:ext>
            </a:extLst>
          </p:cNvPr>
          <p:cNvCxnSpPr>
            <a:cxnSpLocks/>
          </p:cNvCxnSpPr>
          <p:nvPr/>
        </p:nvCxnSpPr>
        <p:spPr>
          <a:xfrm>
            <a:off x="8012142" y="916178"/>
            <a:ext cx="0" cy="5405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B060D0CE-8CFC-7B47-9992-577F1DB8491B}"/>
              </a:ext>
            </a:extLst>
          </p:cNvPr>
          <p:cNvCxnSpPr>
            <a:cxnSpLocks/>
          </p:cNvCxnSpPr>
          <p:nvPr/>
        </p:nvCxnSpPr>
        <p:spPr>
          <a:xfrm flipH="1">
            <a:off x="7675930" y="933497"/>
            <a:ext cx="34085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298B80F6-26B8-164E-AFFF-FE76034687D3}"/>
              </a:ext>
            </a:extLst>
          </p:cNvPr>
          <p:cNvCxnSpPr>
            <a:cxnSpLocks/>
          </p:cNvCxnSpPr>
          <p:nvPr/>
        </p:nvCxnSpPr>
        <p:spPr>
          <a:xfrm>
            <a:off x="8354327" y="933497"/>
            <a:ext cx="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AE3116B8-4766-EA49-99E6-1E4057153377}"/>
              </a:ext>
            </a:extLst>
          </p:cNvPr>
          <p:cNvCxnSpPr>
            <a:cxnSpLocks/>
          </p:cNvCxnSpPr>
          <p:nvPr/>
        </p:nvCxnSpPr>
        <p:spPr>
          <a:xfrm>
            <a:off x="7660454" y="917093"/>
            <a:ext cx="0" cy="5539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B4B6E87F-6561-1147-AAA0-4E9B1D8A646A}"/>
              </a:ext>
            </a:extLst>
          </p:cNvPr>
          <p:cNvCxnSpPr>
            <a:cxnSpLocks/>
          </p:cNvCxnSpPr>
          <p:nvPr/>
        </p:nvCxnSpPr>
        <p:spPr>
          <a:xfrm>
            <a:off x="8016245" y="943470"/>
            <a:ext cx="338082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FCD44F1B-E04C-3446-8AB9-7CE6086FBB50}"/>
              </a:ext>
            </a:extLst>
          </p:cNvPr>
          <p:cNvCxnSpPr>
            <a:cxnSpLocks/>
          </p:cNvCxnSpPr>
          <p:nvPr/>
        </p:nvCxnSpPr>
        <p:spPr>
          <a:xfrm flipH="1">
            <a:off x="7666220" y="943470"/>
            <a:ext cx="688107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7712C3F0-3D1F-5E41-B5E5-87B00CE168F5}"/>
              </a:ext>
            </a:extLst>
          </p:cNvPr>
          <p:cNvCxnSpPr>
            <a:cxnSpLocks/>
          </p:cNvCxnSpPr>
          <p:nvPr/>
        </p:nvCxnSpPr>
        <p:spPr>
          <a:xfrm flipH="1">
            <a:off x="8016781" y="956250"/>
            <a:ext cx="337546" cy="50046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3E489374-AE98-0A4B-AE5B-25D3740D8119}"/>
              </a:ext>
            </a:extLst>
          </p:cNvPr>
          <p:cNvCxnSpPr>
            <a:cxnSpLocks/>
          </p:cNvCxnSpPr>
          <p:nvPr/>
        </p:nvCxnSpPr>
        <p:spPr>
          <a:xfrm>
            <a:off x="7666106" y="930730"/>
            <a:ext cx="350674" cy="54032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29A3FCF1-CA1C-4B4B-893E-8BC7BD397064}"/>
              </a:ext>
            </a:extLst>
          </p:cNvPr>
          <p:cNvCxnSpPr>
            <a:cxnSpLocks/>
          </p:cNvCxnSpPr>
          <p:nvPr/>
        </p:nvCxnSpPr>
        <p:spPr>
          <a:xfrm>
            <a:off x="7659529" y="934378"/>
            <a:ext cx="694798" cy="54378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96E5180C-5BB6-904D-BABA-C6A10F7F0D3A}"/>
              </a:ext>
            </a:extLst>
          </p:cNvPr>
          <p:cNvCxnSpPr>
            <a:cxnSpLocks/>
          </p:cNvCxnSpPr>
          <p:nvPr/>
        </p:nvCxnSpPr>
        <p:spPr>
          <a:xfrm>
            <a:off x="9036521" y="923290"/>
            <a:ext cx="0" cy="540539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F802DA4A-631D-464B-B071-5FB46747C313}"/>
              </a:ext>
            </a:extLst>
          </p:cNvPr>
          <p:cNvCxnSpPr>
            <a:cxnSpLocks/>
          </p:cNvCxnSpPr>
          <p:nvPr/>
        </p:nvCxnSpPr>
        <p:spPr>
          <a:xfrm flipH="1">
            <a:off x="8700309" y="940609"/>
            <a:ext cx="34085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D00BB9A5-2129-E047-A2BC-4F5AACE60C61}"/>
              </a:ext>
            </a:extLst>
          </p:cNvPr>
          <p:cNvCxnSpPr>
            <a:cxnSpLocks/>
          </p:cNvCxnSpPr>
          <p:nvPr/>
        </p:nvCxnSpPr>
        <p:spPr>
          <a:xfrm>
            <a:off x="9378706" y="940609"/>
            <a:ext cx="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C837EFE4-06CB-2741-942F-DE9454D06EB9}"/>
              </a:ext>
            </a:extLst>
          </p:cNvPr>
          <p:cNvCxnSpPr>
            <a:cxnSpLocks/>
          </p:cNvCxnSpPr>
          <p:nvPr/>
        </p:nvCxnSpPr>
        <p:spPr>
          <a:xfrm>
            <a:off x="8684833" y="924205"/>
            <a:ext cx="0" cy="55395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1787106D-C2D2-474C-B412-DB0EDBFE9911}"/>
              </a:ext>
            </a:extLst>
          </p:cNvPr>
          <p:cNvCxnSpPr>
            <a:cxnSpLocks/>
          </p:cNvCxnSpPr>
          <p:nvPr/>
        </p:nvCxnSpPr>
        <p:spPr>
          <a:xfrm>
            <a:off x="9040624" y="950582"/>
            <a:ext cx="338082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93FD01C0-9AF5-E846-8709-8AE41F416E09}"/>
              </a:ext>
            </a:extLst>
          </p:cNvPr>
          <p:cNvCxnSpPr>
            <a:cxnSpLocks/>
          </p:cNvCxnSpPr>
          <p:nvPr/>
        </p:nvCxnSpPr>
        <p:spPr>
          <a:xfrm flipH="1">
            <a:off x="8690599" y="950582"/>
            <a:ext cx="688107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934B8A2B-FAA8-C64A-82B7-FCF5C1BA4370}"/>
              </a:ext>
            </a:extLst>
          </p:cNvPr>
          <p:cNvCxnSpPr>
            <a:cxnSpLocks/>
          </p:cNvCxnSpPr>
          <p:nvPr/>
        </p:nvCxnSpPr>
        <p:spPr>
          <a:xfrm flipH="1">
            <a:off x="9041160" y="963362"/>
            <a:ext cx="337546" cy="50046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EB5FCD39-048E-514B-81CD-E3479914A6F2}"/>
              </a:ext>
            </a:extLst>
          </p:cNvPr>
          <p:cNvCxnSpPr>
            <a:cxnSpLocks/>
          </p:cNvCxnSpPr>
          <p:nvPr/>
        </p:nvCxnSpPr>
        <p:spPr>
          <a:xfrm>
            <a:off x="8690485" y="937842"/>
            <a:ext cx="350674" cy="54032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9B3EDB5A-43AD-1343-A3AC-35B92443BB9A}"/>
              </a:ext>
            </a:extLst>
          </p:cNvPr>
          <p:cNvCxnSpPr>
            <a:cxnSpLocks/>
          </p:cNvCxnSpPr>
          <p:nvPr/>
        </p:nvCxnSpPr>
        <p:spPr>
          <a:xfrm>
            <a:off x="8683908" y="941490"/>
            <a:ext cx="694798" cy="543784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0D4C9D09-1C14-8245-8A80-1803D7BD887A}"/>
              </a:ext>
            </a:extLst>
          </p:cNvPr>
          <p:cNvCxnSpPr>
            <a:cxnSpLocks/>
          </p:cNvCxnSpPr>
          <p:nvPr/>
        </p:nvCxnSpPr>
        <p:spPr>
          <a:xfrm flipH="1">
            <a:off x="8360638" y="2279074"/>
            <a:ext cx="654803" cy="52097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EE0D4667-6EA1-C640-8233-3D2D906F48DB}"/>
              </a:ext>
            </a:extLst>
          </p:cNvPr>
          <p:cNvCxnSpPr>
            <a:cxnSpLocks/>
          </p:cNvCxnSpPr>
          <p:nvPr/>
        </p:nvCxnSpPr>
        <p:spPr>
          <a:xfrm>
            <a:off x="7362952" y="2273678"/>
            <a:ext cx="1346321" cy="50339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51B06615-CC85-F441-8221-EA5CDCE74BF3}"/>
              </a:ext>
            </a:extLst>
          </p:cNvPr>
          <p:cNvCxnSpPr>
            <a:cxnSpLocks/>
          </p:cNvCxnSpPr>
          <p:nvPr/>
        </p:nvCxnSpPr>
        <p:spPr>
          <a:xfrm flipH="1">
            <a:off x="7362952" y="2273832"/>
            <a:ext cx="1346321" cy="51510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3D91BEA1-E618-A94D-AE08-36DD1AA784C3}"/>
              </a:ext>
            </a:extLst>
          </p:cNvPr>
          <p:cNvCxnSpPr>
            <a:cxnSpLocks/>
          </p:cNvCxnSpPr>
          <p:nvPr/>
        </p:nvCxnSpPr>
        <p:spPr>
          <a:xfrm>
            <a:off x="6691233" y="3578849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8B3FF01E-350B-7D4C-A9B9-2310289F080C}"/>
              </a:ext>
            </a:extLst>
          </p:cNvPr>
          <p:cNvCxnSpPr>
            <a:cxnSpLocks/>
          </p:cNvCxnSpPr>
          <p:nvPr/>
        </p:nvCxnSpPr>
        <p:spPr>
          <a:xfrm>
            <a:off x="7028249" y="3578849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2701D0E7-96C8-6E4C-ABC1-E5E448CE643F}"/>
              </a:ext>
            </a:extLst>
          </p:cNvPr>
          <p:cNvCxnSpPr>
            <a:cxnSpLocks/>
          </p:cNvCxnSpPr>
          <p:nvPr/>
        </p:nvCxnSpPr>
        <p:spPr>
          <a:xfrm>
            <a:off x="8034062" y="3578849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10F81E89-892D-7F4B-B3A3-98BC4AD59775}"/>
              </a:ext>
            </a:extLst>
          </p:cNvPr>
          <p:cNvCxnSpPr>
            <a:cxnSpLocks/>
          </p:cNvCxnSpPr>
          <p:nvPr/>
        </p:nvCxnSpPr>
        <p:spPr>
          <a:xfrm>
            <a:off x="9019815" y="3572125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BDBB9FA0-C028-7D48-9D71-FF8D3AE5218B}"/>
              </a:ext>
            </a:extLst>
          </p:cNvPr>
          <p:cNvCxnSpPr>
            <a:cxnSpLocks/>
          </p:cNvCxnSpPr>
          <p:nvPr/>
        </p:nvCxnSpPr>
        <p:spPr>
          <a:xfrm>
            <a:off x="9369439" y="3572125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975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458BCB0-DB82-2C4B-8D0E-FDA3ECE7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965" y="546100"/>
            <a:ext cx="11518900" cy="5765800"/>
          </a:xfrm>
          <a:prstGeom prst="rect">
            <a:avLst/>
          </a:prstGeom>
        </p:spPr>
      </p:pic>
      <p:pic>
        <p:nvPicPr>
          <p:cNvPr id="7" name="Picture 6" descr="A close up of a mans face&#10;&#10;Description automatically generated">
            <a:extLst>
              <a:ext uri="{FF2B5EF4-FFF2-40B4-BE49-F238E27FC236}">
                <a16:creationId xmlns:a16="http://schemas.microsoft.com/office/drawing/2014/main" id="{F46007BC-DB77-F244-944A-3936793F8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6265" y="1469213"/>
            <a:ext cx="3568700" cy="3111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0898B9-D85B-9F4A-82E6-135C86463CEF}"/>
              </a:ext>
            </a:extLst>
          </p:cNvPr>
          <p:cNvCxnSpPr>
            <a:cxnSpLocks/>
          </p:cNvCxnSpPr>
          <p:nvPr/>
        </p:nvCxnSpPr>
        <p:spPr>
          <a:xfrm>
            <a:off x="14417749" y="546100"/>
            <a:ext cx="0" cy="5760000"/>
          </a:xfrm>
          <a:prstGeom prst="line">
            <a:avLst/>
          </a:prstGeom>
          <a:ln w="38100">
            <a:solidFill>
              <a:srgbClr val="7F7F7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896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F85E2-0E8F-764C-ACA1-BBF4C636B00D}"/>
              </a:ext>
            </a:extLst>
          </p:cNvPr>
          <p:cNvSpPr/>
          <p:nvPr/>
        </p:nvSpPr>
        <p:spPr>
          <a:xfrm>
            <a:off x="3612479" y="1459522"/>
            <a:ext cx="2880000" cy="2880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E0F6B-2770-704A-950D-33749E4DF993}"/>
              </a:ext>
            </a:extLst>
          </p:cNvPr>
          <p:cNvSpPr txBox="1"/>
          <p:nvPr/>
        </p:nvSpPr>
        <p:spPr>
          <a:xfrm>
            <a:off x="2909095" y="997858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(2,17)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BE694D-63BC-554C-AAC0-BF78EFE1815A}"/>
              </a:ext>
            </a:extLst>
          </p:cNvPr>
          <p:cNvSpPr txBox="1"/>
          <p:nvPr/>
        </p:nvSpPr>
        <p:spPr>
          <a:xfrm>
            <a:off x="6193542" y="4339523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(3,18)</a:t>
            </a:r>
          </a:p>
        </p:txBody>
      </p:sp>
      <p:sp>
        <p:nvSpPr>
          <p:cNvPr id="7" name="Connector 6">
            <a:extLst>
              <a:ext uri="{FF2B5EF4-FFF2-40B4-BE49-F238E27FC236}">
                <a16:creationId xmlns:a16="http://schemas.microsoft.com/office/drawing/2014/main" id="{3481AD51-5212-5E49-9993-CBAE801AF2D3}"/>
              </a:ext>
            </a:extLst>
          </p:cNvPr>
          <p:cNvSpPr/>
          <p:nvPr/>
        </p:nvSpPr>
        <p:spPr>
          <a:xfrm>
            <a:off x="4562048" y="3378322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28846-31C3-BE40-80A4-0F825473390B}"/>
              </a:ext>
            </a:extLst>
          </p:cNvPr>
          <p:cNvCxnSpPr>
            <a:cxnSpLocks/>
          </p:cNvCxnSpPr>
          <p:nvPr/>
        </p:nvCxnSpPr>
        <p:spPr>
          <a:xfrm>
            <a:off x="3612479" y="3468322"/>
            <a:ext cx="28800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B18634-BF88-D940-B039-5030EFAAA1CC}"/>
              </a:ext>
            </a:extLst>
          </p:cNvPr>
          <p:cNvCxnSpPr>
            <a:cxnSpLocks/>
          </p:cNvCxnSpPr>
          <p:nvPr/>
        </p:nvCxnSpPr>
        <p:spPr>
          <a:xfrm>
            <a:off x="4649973" y="1459522"/>
            <a:ext cx="0" cy="288000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92CC3BD-EC05-6743-959C-FB2C15D0FA30}"/>
              </a:ext>
            </a:extLst>
          </p:cNvPr>
          <p:cNvSpPr txBox="1"/>
          <p:nvPr/>
        </p:nvSpPr>
        <p:spPr>
          <a:xfrm>
            <a:off x="4562048" y="2947674"/>
            <a:ext cx="262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(2.3995,17.76325)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36B778-D24E-374D-82C7-C59B699B9215}"/>
              </a:ext>
            </a:extLst>
          </p:cNvPr>
          <p:cNvSpPr txBox="1"/>
          <p:nvPr/>
        </p:nvSpPr>
        <p:spPr>
          <a:xfrm>
            <a:off x="2909094" y="4339522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(2,18)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B64B2-4868-194E-93B5-1F87D58DDCE4}"/>
              </a:ext>
            </a:extLst>
          </p:cNvPr>
          <p:cNvSpPr txBox="1"/>
          <p:nvPr/>
        </p:nvSpPr>
        <p:spPr>
          <a:xfrm>
            <a:off x="6189666" y="997857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(3,17)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61A8DB-F267-C646-85B2-E90F130603DE}"/>
              </a:ext>
            </a:extLst>
          </p:cNvPr>
          <p:cNvSpPr txBox="1"/>
          <p:nvPr/>
        </p:nvSpPr>
        <p:spPr>
          <a:xfrm>
            <a:off x="3603688" y="2275716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116698-38BE-FC4B-835C-625B9B3EF872}"/>
              </a:ext>
            </a:extLst>
          </p:cNvPr>
          <p:cNvSpPr txBox="1"/>
          <p:nvPr/>
        </p:nvSpPr>
        <p:spPr>
          <a:xfrm>
            <a:off x="3612480" y="3676518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2060-DB48-014F-96F3-25A14EBA6CDE}"/>
              </a:ext>
            </a:extLst>
          </p:cNvPr>
          <p:cNvSpPr txBox="1"/>
          <p:nvPr/>
        </p:nvSpPr>
        <p:spPr>
          <a:xfrm>
            <a:off x="5070066" y="2275716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05962B-0397-6840-B267-43687F11173E}"/>
              </a:ext>
            </a:extLst>
          </p:cNvPr>
          <p:cNvSpPr txBox="1"/>
          <p:nvPr/>
        </p:nvSpPr>
        <p:spPr>
          <a:xfrm>
            <a:off x="5070066" y="3676518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7008A8-D7C4-7546-B4C4-EAA5E28242B2}"/>
              </a:ext>
            </a:extLst>
          </p:cNvPr>
          <p:cNvSpPr txBox="1"/>
          <p:nvPr/>
        </p:nvSpPr>
        <p:spPr>
          <a:xfrm>
            <a:off x="2926678" y="477095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D5455B-E87B-8C46-8A34-AACCCBCECF8F}"/>
              </a:ext>
            </a:extLst>
          </p:cNvPr>
          <p:cNvSpPr txBox="1"/>
          <p:nvPr/>
        </p:nvSpPr>
        <p:spPr>
          <a:xfrm>
            <a:off x="6177898" y="477094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333151-0934-C545-A90F-3FEC4614F717}"/>
              </a:ext>
            </a:extLst>
          </p:cNvPr>
          <p:cNvSpPr txBox="1"/>
          <p:nvPr/>
        </p:nvSpPr>
        <p:spPr>
          <a:xfrm>
            <a:off x="2909093" y="4771693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56B842-5B7E-EF46-8D91-ED6F3C6FB213}"/>
              </a:ext>
            </a:extLst>
          </p:cNvPr>
          <p:cNvSpPr txBox="1"/>
          <p:nvPr/>
        </p:nvSpPr>
        <p:spPr>
          <a:xfrm>
            <a:off x="6189666" y="4771694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6917C5-88B4-824E-93E8-AEB7118BC4A2}"/>
              </a:ext>
            </a:extLst>
          </p:cNvPr>
          <p:cNvSpPr txBox="1"/>
          <p:nvPr/>
        </p:nvSpPr>
        <p:spPr>
          <a:xfrm>
            <a:off x="1936124" y="5694955"/>
            <a:ext cx="10837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value(2.3995,17.76325) =value0*area3+value1*area2+value2*area1+value3*area0 </a:t>
            </a:r>
          </a:p>
        </p:txBody>
      </p:sp>
    </p:spTree>
    <p:extLst>
      <p:ext uri="{BB962C8B-B14F-4D97-AF65-F5344CB8AC3E}">
        <p14:creationId xmlns:p14="http://schemas.microsoft.com/office/powerpoint/2010/main" val="200825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9B46C0-DAF9-D940-A8D2-D79031544468}"/>
              </a:ext>
            </a:extLst>
          </p:cNvPr>
          <p:cNvSpPr/>
          <p:nvPr/>
        </p:nvSpPr>
        <p:spPr>
          <a:xfrm>
            <a:off x="578570" y="879229"/>
            <a:ext cx="5400000" cy="5400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89B25-6B56-924E-9BA2-0D010AAD769C}"/>
              </a:ext>
            </a:extLst>
          </p:cNvPr>
          <p:cNvSpPr txBox="1"/>
          <p:nvPr/>
        </p:nvSpPr>
        <p:spPr>
          <a:xfrm>
            <a:off x="77409" y="417565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B8868-207B-5A4E-872E-E25A0B461328}"/>
              </a:ext>
            </a:extLst>
          </p:cNvPr>
          <p:cNvSpPr txBox="1"/>
          <p:nvPr/>
        </p:nvSpPr>
        <p:spPr>
          <a:xfrm>
            <a:off x="5663455" y="6279230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Connector 6">
            <a:extLst>
              <a:ext uri="{FF2B5EF4-FFF2-40B4-BE49-F238E27FC236}">
                <a16:creationId xmlns:a16="http://schemas.microsoft.com/office/drawing/2014/main" id="{2E7C8B38-B9A8-E646-B24F-AA061C879A2D}"/>
              </a:ext>
            </a:extLst>
          </p:cNvPr>
          <p:cNvSpPr/>
          <p:nvPr/>
        </p:nvSpPr>
        <p:spPr>
          <a:xfrm>
            <a:off x="723881" y="2585096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nector 7">
            <a:extLst>
              <a:ext uri="{FF2B5EF4-FFF2-40B4-BE49-F238E27FC236}">
                <a16:creationId xmlns:a16="http://schemas.microsoft.com/office/drawing/2014/main" id="{FEA29EC6-D2A5-1342-9722-987B798D918D}"/>
              </a:ext>
            </a:extLst>
          </p:cNvPr>
          <p:cNvSpPr/>
          <p:nvPr/>
        </p:nvSpPr>
        <p:spPr>
          <a:xfrm>
            <a:off x="3848083" y="5603788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3BD242-1CB3-FD40-ACBB-6E7C7A179682}"/>
              </a:ext>
            </a:extLst>
          </p:cNvPr>
          <p:cNvCxnSpPr>
            <a:cxnSpLocks/>
          </p:cNvCxnSpPr>
          <p:nvPr/>
        </p:nvCxnSpPr>
        <p:spPr>
          <a:xfrm>
            <a:off x="813881" y="2673021"/>
            <a:ext cx="3124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57DC3B-4E13-C74A-BA95-C8775EA68DD1}"/>
              </a:ext>
            </a:extLst>
          </p:cNvPr>
          <p:cNvCxnSpPr>
            <a:cxnSpLocks/>
          </p:cNvCxnSpPr>
          <p:nvPr/>
        </p:nvCxnSpPr>
        <p:spPr>
          <a:xfrm>
            <a:off x="815956" y="5705671"/>
            <a:ext cx="3124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CE9016-6C6F-5340-BE4D-D161F5494AEC}"/>
              </a:ext>
            </a:extLst>
          </p:cNvPr>
          <p:cNvCxnSpPr>
            <a:cxnSpLocks/>
          </p:cNvCxnSpPr>
          <p:nvPr/>
        </p:nvCxnSpPr>
        <p:spPr>
          <a:xfrm flipV="1">
            <a:off x="3938083" y="2661558"/>
            <a:ext cx="0" cy="30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C2B066-C3A2-7F43-AE78-A2EDDBDC5741}"/>
              </a:ext>
            </a:extLst>
          </p:cNvPr>
          <p:cNvCxnSpPr>
            <a:cxnSpLocks/>
          </p:cNvCxnSpPr>
          <p:nvPr/>
        </p:nvCxnSpPr>
        <p:spPr>
          <a:xfrm flipV="1">
            <a:off x="813881" y="2661558"/>
            <a:ext cx="0" cy="30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B8B71D9-CF82-CB43-9C8E-DFEA13140ED7}"/>
              </a:ext>
            </a:extLst>
          </p:cNvPr>
          <p:cNvSpPr txBox="1"/>
          <p:nvPr/>
        </p:nvSpPr>
        <p:spPr>
          <a:xfrm>
            <a:off x="518489" y="2143411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591DA0-6AB2-AC4F-BBA5-69A65E53F42C}"/>
              </a:ext>
            </a:extLst>
          </p:cNvPr>
          <p:cNvSpPr txBox="1"/>
          <p:nvPr/>
        </p:nvSpPr>
        <p:spPr>
          <a:xfrm>
            <a:off x="2815598" y="5151933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9" name="Connector 18">
            <a:extLst>
              <a:ext uri="{FF2B5EF4-FFF2-40B4-BE49-F238E27FC236}">
                <a16:creationId xmlns:a16="http://schemas.microsoft.com/office/drawing/2014/main" id="{90B65605-0BFB-2341-9266-2DDAA6EB0641}"/>
              </a:ext>
            </a:extLst>
          </p:cNvPr>
          <p:cNvSpPr/>
          <p:nvPr/>
        </p:nvSpPr>
        <p:spPr>
          <a:xfrm>
            <a:off x="823526" y="2737496"/>
            <a:ext cx="180000" cy="1800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Connector 19">
            <a:extLst>
              <a:ext uri="{FF2B5EF4-FFF2-40B4-BE49-F238E27FC236}">
                <a16:creationId xmlns:a16="http://schemas.microsoft.com/office/drawing/2014/main" id="{65E830B2-5A16-8341-A977-F5414BD4ED75}"/>
              </a:ext>
            </a:extLst>
          </p:cNvPr>
          <p:cNvSpPr/>
          <p:nvPr/>
        </p:nvSpPr>
        <p:spPr>
          <a:xfrm>
            <a:off x="3947728" y="5756188"/>
            <a:ext cx="180000" cy="1800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B10851-8E27-E646-9E7D-14E17F74D612}"/>
              </a:ext>
            </a:extLst>
          </p:cNvPr>
          <p:cNvCxnSpPr>
            <a:cxnSpLocks/>
          </p:cNvCxnSpPr>
          <p:nvPr/>
        </p:nvCxnSpPr>
        <p:spPr>
          <a:xfrm>
            <a:off x="913526" y="2825421"/>
            <a:ext cx="312420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74AAAE-ADEC-A949-81E8-91AFCD68F6B1}"/>
              </a:ext>
            </a:extLst>
          </p:cNvPr>
          <p:cNvCxnSpPr>
            <a:cxnSpLocks/>
          </p:cNvCxnSpPr>
          <p:nvPr/>
        </p:nvCxnSpPr>
        <p:spPr>
          <a:xfrm>
            <a:off x="915601" y="5858071"/>
            <a:ext cx="312420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073F2A-872B-3E47-A802-B3B950E86EE5}"/>
              </a:ext>
            </a:extLst>
          </p:cNvPr>
          <p:cNvCxnSpPr>
            <a:cxnSpLocks/>
          </p:cNvCxnSpPr>
          <p:nvPr/>
        </p:nvCxnSpPr>
        <p:spPr>
          <a:xfrm flipV="1">
            <a:off x="4037728" y="2813958"/>
            <a:ext cx="0" cy="306000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ECBF19-48A7-674A-AB17-6BEA9224DCCF}"/>
              </a:ext>
            </a:extLst>
          </p:cNvPr>
          <p:cNvCxnSpPr>
            <a:cxnSpLocks/>
          </p:cNvCxnSpPr>
          <p:nvPr/>
        </p:nvCxnSpPr>
        <p:spPr>
          <a:xfrm flipV="1">
            <a:off x="913526" y="2813958"/>
            <a:ext cx="0" cy="306000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408948B-B5EF-DB42-B3F0-16C0EA5FDD5A}"/>
              </a:ext>
            </a:extLst>
          </p:cNvPr>
          <p:cNvSpPr txBox="1"/>
          <p:nvPr/>
        </p:nvSpPr>
        <p:spPr>
          <a:xfrm>
            <a:off x="3351839" y="5854445"/>
            <a:ext cx="262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33.4374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46.81225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9DBEEB-85D3-B84D-A63D-9F5B92F54220}"/>
              </a:ext>
            </a:extLst>
          </p:cNvPr>
          <p:cNvSpPr txBox="1"/>
          <p:nvPr/>
        </p:nvSpPr>
        <p:spPr>
          <a:xfrm>
            <a:off x="923173" y="2967336"/>
            <a:ext cx="2027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16.6875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22EE2C-4D7D-FD45-B193-B8617289E0CC}"/>
              </a:ext>
            </a:extLst>
          </p:cNvPr>
          <p:cNvSpPr txBox="1"/>
          <p:nvPr/>
        </p:nvSpPr>
        <p:spPr>
          <a:xfrm>
            <a:off x="1580893" y="2137287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BDD6B7-62F9-5C48-934C-0DB74C1B13CE}"/>
              </a:ext>
            </a:extLst>
          </p:cNvPr>
          <p:cNvSpPr txBox="1"/>
          <p:nvPr/>
        </p:nvSpPr>
        <p:spPr>
          <a:xfrm>
            <a:off x="4097811" y="3823409"/>
            <a:ext cx="135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RoIAlign</a:t>
            </a:r>
            <a:endParaRPr lang="en-US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Connector 31">
            <a:extLst>
              <a:ext uri="{FF2B5EF4-FFF2-40B4-BE49-F238E27FC236}">
                <a16:creationId xmlns:a16="http://schemas.microsoft.com/office/drawing/2014/main" id="{B5E2990F-3FAE-C749-A119-7B3244509B0D}"/>
              </a:ext>
            </a:extLst>
          </p:cNvPr>
          <p:cNvSpPr/>
          <p:nvPr/>
        </p:nvSpPr>
        <p:spPr>
          <a:xfrm>
            <a:off x="6560745" y="2655433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Connector 32">
            <a:extLst>
              <a:ext uri="{FF2B5EF4-FFF2-40B4-BE49-F238E27FC236}">
                <a16:creationId xmlns:a16="http://schemas.microsoft.com/office/drawing/2014/main" id="{BFE9C97A-4217-AD41-9E98-7DC7764F3B01}"/>
              </a:ext>
            </a:extLst>
          </p:cNvPr>
          <p:cNvSpPr/>
          <p:nvPr/>
        </p:nvSpPr>
        <p:spPr>
          <a:xfrm>
            <a:off x="9684947" y="5674125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1FE98C-93CA-D147-B803-6C7C403A3EBB}"/>
              </a:ext>
            </a:extLst>
          </p:cNvPr>
          <p:cNvCxnSpPr>
            <a:cxnSpLocks/>
          </p:cNvCxnSpPr>
          <p:nvPr/>
        </p:nvCxnSpPr>
        <p:spPr>
          <a:xfrm>
            <a:off x="6650745" y="2743358"/>
            <a:ext cx="3124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044320C-BDC7-BC4E-A2D6-00DFFADC839C}"/>
              </a:ext>
            </a:extLst>
          </p:cNvPr>
          <p:cNvCxnSpPr>
            <a:cxnSpLocks/>
          </p:cNvCxnSpPr>
          <p:nvPr/>
        </p:nvCxnSpPr>
        <p:spPr>
          <a:xfrm>
            <a:off x="6652820" y="5776008"/>
            <a:ext cx="3124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383C32-B29F-A04D-9758-263B0428C04A}"/>
              </a:ext>
            </a:extLst>
          </p:cNvPr>
          <p:cNvCxnSpPr>
            <a:cxnSpLocks/>
          </p:cNvCxnSpPr>
          <p:nvPr/>
        </p:nvCxnSpPr>
        <p:spPr>
          <a:xfrm flipV="1">
            <a:off x="9774947" y="2731895"/>
            <a:ext cx="0" cy="30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EFD0D6-714F-A540-9170-B5D054C4F5DE}"/>
              </a:ext>
            </a:extLst>
          </p:cNvPr>
          <p:cNvCxnSpPr>
            <a:cxnSpLocks/>
          </p:cNvCxnSpPr>
          <p:nvPr/>
        </p:nvCxnSpPr>
        <p:spPr>
          <a:xfrm flipV="1">
            <a:off x="6650745" y="2731895"/>
            <a:ext cx="0" cy="30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77CCA01-E1FD-5A4D-B80E-506A4646EF7F}"/>
              </a:ext>
            </a:extLst>
          </p:cNvPr>
          <p:cNvSpPr txBox="1"/>
          <p:nvPr/>
        </p:nvSpPr>
        <p:spPr>
          <a:xfrm>
            <a:off x="6246978" y="2213748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0A3468-F4A6-F24A-A92E-C73AE8AB9A7A}"/>
              </a:ext>
            </a:extLst>
          </p:cNvPr>
          <p:cNvSpPr txBox="1"/>
          <p:nvPr/>
        </p:nvSpPr>
        <p:spPr>
          <a:xfrm>
            <a:off x="9548606" y="5765305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498EB1-1277-4041-BFEB-5D60526AB38E}"/>
              </a:ext>
            </a:extLst>
          </p:cNvPr>
          <p:cNvSpPr txBox="1"/>
          <p:nvPr/>
        </p:nvSpPr>
        <p:spPr>
          <a:xfrm>
            <a:off x="7530967" y="1935703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C9C9D7-1B19-9646-976B-C6D71D55DC7C}"/>
              </a:ext>
            </a:extLst>
          </p:cNvPr>
          <p:cNvSpPr txBox="1"/>
          <p:nvPr/>
        </p:nvSpPr>
        <p:spPr>
          <a:xfrm>
            <a:off x="2035960" y="316704"/>
            <a:ext cx="2146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9BD7228-A723-A14E-89C6-4706B44A5744}"/>
              </a:ext>
            </a:extLst>
          </p:cNvPr>
          <p:cNvCxnSpPr>
            <a:cxnSpLocks/>
          </p:cNvCxnSpPr>
          <p:nvPr/>
        </p:nvCxnSpPr>
        <p:spPr>
          <a:xfrm>
            <a:off x="6650744" y="3227633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ED97875-312A-1440-B0E8-1F934CA5589E}"/>
              </a:ext>
            </a:extLst>
          </p:cNvPr>
          <p:cNvCxnSpPr>
            <a:cxnSpLocks/>
          </p:cNvCxnSpPr>
          <p:nvPr/>
        </p:nvCxnSpPr>
        <p:spPr>
          <a:xfrm>
            <a:off x="6650744" y="3661450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2101501-9F51-9749-BDE7-D5601E473139}"/>
              </a:ext>
            </a:extLst>
          </p:cNvPr>
          <p:cNvCxnSpPr>
            <a:cxnSpLocks/>
          </p:cNvCxnSpPr>
          <p:nvPr/>
        </p:nvCxnSpPr>
        <p:spPr>
          <a:xfrm>
            <a:off x="6650744" y="4071822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D0D6438-46F9-DF49-BB8F-DE50063660DE}"/>
              </a:ext>
            </a:extLst>
          </p:cNvPr>
          <p:cNvCxnSpPr>
            <a:cxnSpLocks/>
          </p:cNvCxnSpPr>
          <p:nvPr/>
        </p:nvCxnSpPr>
        <p:spPr>
          <a:xfrm>
            <a:off x="6650744" y="4505575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F8D095E-EFDC-564C-AC8F-5773A541C8AC}"/>
              </a:ext>
            </a:extLst>
          </p:cNvPr>
          <p:cNvCxnSpPr>
            <a:cxnSpLocks/>
          </p:cNvCxnSpPr>
          <p:nvPr/>
        </p:nvCxnSpPr>
        <p:spPr>
          <a:xfrm>
            <a:off x="6650744" y="4921744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9A80BD-FB2E-0E49-999B-397F7AE959D2}"/>
              </a:ext>
            </a:extLst>
          </p:cNvPr>
          <p:cNvCxnSpPr>
            <a:cxnSpLocks/>
          </p:cNvCxnSpPr>
          <p:nvPr/>
        </p:nvCxnSpPr>
        <p:spPr>
          <a:xfrm>
            <a:off x="6650744" y="5357368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5C1F153-A5BD-FB4F-9936-3E56E73FF07C}"/>
              </a:ext>
            </a:extLst>
          </p:cNvPr>
          <p:cNvCxnSpPr>
            <a:cxnSpLocks/>
          </p:cNvCxnSpPr>
          <p:nvPr/>
        </p:nvCxnSpPr>
        <p:spPr>
          <a:xfrm flipV="1">
            <a:off x="7096222" y="2731355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2BBD34F-C8BA-1741-8C53-3B444267C352}"/>
              </a:ext>
            </a:extLst>
          </p:cNvPr>
          <p:cNvCxnSpPr>
            <a:cxnSpLocks/>
          </p:cNvCxnSpPr>
          <p:nvPr/>
        </p:nvCxnSpPr>
        <p:spPr>
          <a:xfrm flipV="1">
            <a:off x="7565762" y="2731355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4A562C-67E3-DF4F-A74C-D33ACA3FE3B3}"/>
              </a:ext>
            </a:extLst>
          </p:cNvPr>
          <p:cNvCxnSpPr>
            <a:cxnSpLocks/>
          </p:cNvCxnSpPr>
          <p:nvPr/>
        </p:nvCxnSpPr>
        <p:spPr>
          <a:xfrm flipV="1">
            <a:off x="7996583" y="2725773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D6BDB23-19BB-8048-BA3B-0195FB18610C}"/>
              </a:ext>
            </a:extLst>
          </p:cNvPr>
          <p:cNvCxnSpPr>
            <a:cxnSpLocks/>
          </p:cNvCxnSpPr>
          <p:nvPr/>
        </p:nvCxnSpPr>
        <p:spPr>
          <a:xfrm flipV="1">
            <a:off x="8434731" y="2725773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F58BAB5-E74B-C74E-8B4D-F38C0547E8DC}"/>
              </a:ext>
            </a:extLst>
          </p:cNvPr>
          <p:cNvCxnSpPr>
            <a:cxnSpLocks/>
          </p:cNvCxnSpPr>
          <p:nvPr/>
        </p:nvCxnSpPr>
        <p:spPr>
          <a:xfrm flipV="1">
            <a:off x="8891934" y="2725773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8BD82CA-F9F0-1D4D-89C0-B30D39CCA2DF}"/>
              </a:ext>
            </a:extLst>
          </p:cNvPr>
          <p:cNvCxnSpPr>
            <a:cxnSpLocks/>
          </p:cNvCxnSpPr>
          <p:nvPr/>
        </p:nvCxnSpPr>
        <p:spPr>
          <a:xfrm flipV="1">
            <a:off x="9360857" y="2733593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5776CEF-E762-954C-AC41-9245B64A3A56}"/>
              </a:ext>
            </a:extLst>
          </p:cNvPr>
          <p:cNvSpPr/>
          <p:nvPr/>
        </p:nvSpPr>
        <p:spPr>
          <a:xfrm>
            <a:off x="6246978" y="2620266"/>
            <a:ext cx="1561857" cy="1203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B0B2BE1-40E2-6B4C-8D13-A65F871040C7}"/>
              </a:ext>
            </a:extLst>
          </p:cNvPr>
          <p:cNvSpPr/>
          <p:nvPr/>
        </p:nvSpPr>
        <p:spPr>
          <a:xfrm>
            <a:off x="9864947" y="648396"/>
            <a:ext cx="2038126" cy="14888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ADF3F2A-1F74-6941-A902-802CA60C7365}"/>
              </a:ext>
            </a:extLst>
          </p:cNvPr>
          <p:cNvSpPr txBox="1"/>
          <p:nvPr/>
        </p:nvSpPr>
        <p:spPr>
          <a:xfrm>
            <a:off x="9123705" y="186732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24B0ABD-8EA6-5444-B6DD-E1FAEDA3C17D}"/>
              </a:ext>
            </a:extLst>
          </p:cNvPr>
          <p:cNvSpPr txBox="1"/>
          <p:nvPr/>
        </p:nvSpPr>
        <p:spPr>
          <a:xfrm>
            <a:off x="9913708" y="892507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2936A4D-AA01-504B-B396-41D95CFA819D}"/>
              </a:ext>
            </a:extLst>
          </p:cNvPr>
          <p:cNvCxnSpPr>
            <a:cxnSpLocks/>
            <a:stCxn id="64" idx="1"/>
            <a:endCxn id="64" idx="3"/>
          </p:cNvCxnSpPr>
          <p:nvPr/>
        </p:nvCxnSpPr>
        <p:spPr>
          <a:xfrm>
            <a:off x="9864947" y="1392841"/>
            <a:ext cx="2038126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937C9E6-7B22-2E4C-8C2C-BAE4C930F599}"/>
              </a:ext>
            </a:extLst>
          </p:cNvPr>
          <p:cNvCxnSpPr>
            <a:cxnSpLocks/>
            <a:stCxn id="64" idx="0"/>
            <a:endCxn id="64" idx="2"/>
          </p:cNvCxnSpPr>
          <p:nvPr/>
        </p:nvCxnSpPr>
        <p:spPr>
          <a:xfrm>
            <a:off x="10884010" y="648396"/>
            <a:ext cx="0" cy="148889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99D1BE1-71FE-8E45-A70F-B25CD07ECEAF}"/>
              </a:ext>
            </a:extLst>
          </p:cNvPr>
          <p:cNvSpPr txBox="1"/>
          <p:nvPr/>
        </p:nvSpPr>
        <p:spPr>
          <a:xfrm>
            <a:off x="11799652" y="1105915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792CED6-9DB5-B248-8452-1D74DB9E7E2A}"/>
              </a:ext>
            </a:extLst>
          </p:cNvPr>
          <p:cNvSpPr txBox="1"/>
          <p:nvPr/>
        </p:nvSpPr>
        <p:spPr>
          <a:xfrm>
            <a:off x="9213704" y="2079369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DB30DDF-DA12-994E-8AAF-EEBB34B34726}"/>
              </a:ext>
            </a:extLst>
          </p:cNvPr>
          <p:cNvSpPr txBox="1"/>
          <p:nvPr/>
        </p:nvSpPr>
        <p:spPr>
          <a:xfrm>
            <a:off x="11782067" y="2012843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BC35A32-B3F1-D845-BE0E-D777758C039A}"/>
              </a:ext>
            </a:extLst>
          </p:cNvPr>
          <p:cNvSpPr txBox="1"/>
          <p:nvPr/>
        </p:nvSpPr>
        <p:spPr>
          <a:xfrm>
            <a:off x="11782686" y="185621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266670B-B4C6-E842-ADC2-A1A6F9700554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7808834" y="1532612"/>
            <a:ext cx="1795094" cy="1689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EF81004-6C98-1E48-8747-72BF1B5D841E}"/>
              </a:ext>
            </a:extLst>
          </p:cNvPr>
          <p:cNvSpPr txBox="1"/>
          <p:nvPr/>
        </p:nvSpPr>
        <p:spPr>
          <a:xfrm>
            <a:off x="2736753" y="1719027"/>
            <a:ext cx="2146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zh-CN" altLang="en-US" sz="24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misalignment</a:t>
            </a:r>
            <a:endParaRPr lang="en-US" sz="24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82C35A5-68C3-BA4C-B24F-CC569C07FBEF}"/>
              </a:ext>
            </a:extLst>
          </p:cNvPr>
          <p:cNvSpPr txBox="1"/>
          <p:nvPr/>
        </p:nvSpPr>
        <p:spPr>
          <a:xfrm>
            <a:off x="7096223" y="765029"/>
            <a:ext cx="2146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lang="zh-CN" altLang="en-US" sz="24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misalignment</a:t>
            </a:r>
            <a:endParaRPr lang="en-US" sz="24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Connector 89">
            <a:extLst>
              <a:ext uri="{FF2B5EF4-FFF2-40B4-BE49-F238E27FC236}">
                <a16:creationId xmlns:a16="http://schemas.microsoft.com/office/drawing/2014/main" id="{D9392BD9-8037-9445-879E-8A0D3309BE54}"/>
              </a:ext>
            </a:extLst>
          </p:cNvPr>
          <p:cNvSpPr/>
          <p:nvPr/>
        </p:nvSpPr>
        <p:spPr>
          <a:xfrm>
            <a:off x="13784661" y="2635134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1" name="Connector 90">
            <a:extLst>
              <a:ext uri="{FF2B5EF4-FFF2-40B4-BE49-F238E27FC236}">
                <a16:creationId xmlns:a16="http://schemas.microsoft.com/office/drawing/2014/main" id="{4A0D55C6-66B7-5F4E-A03F-AC061548D6FB}"/>
              </a:ext>
            </a:extLst>
          </p:cNvPr>
          <p:cNvSpPr/>
          <p:nvPr/>
        </p:nvSpPr>
        <p:spPr>
          <a:xfrm>
            <a:off x="16908863" y="5653826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2E21EA5-DEFC-C542-A0EF-65E12DF1FB70}"/>
              </a:ext>
            </a:extLst>
          </p:cNvPr>
          <p:cNvCxnSpPr>
            <a:cxnSpLocks/>
          </p:cNvCxnSpPr>
          <p:nvPr/>
        </p:nvCxnSpPr>
        <p:spPr>
          <a:xfrm>
            <a:off x="13874661" y="2723059"/>
            <a:ext cx="3124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BAA2F6E-DA90-414F-BE17-8365FBCE570C}"/>
              </a:ext>
            </a:extLst>
          </p:cNvPr>
          <p:cNvCxnSpPr>
            <a:cxnSpLocks/>
          </p:cNvCxnSpPr>
          <p:nvPr/>
        </p:nvCxnSpPr>
        <p:spPr>
          <a:xfrm>
            <a:off x="13876736" y="5755709"/>
            <a:ext cx="3124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793896E-F8BC-204A-A6B6-F35D1675C6F0}"/>
              </a:ext>
            </a:extLst>
          </p:cNvPr>
          <p:cNvCxnSpPr>
            <a:cxnSpLocks/>
          </p:cNvCxnSpPr>
          <p:nvPr/>
        </p:nvCxnSpPr>
        <p:spPr>
          <a:xfrm flipV="1">
            <a:off x="16998863" y="2711596"/>
            <a:ext cx="0" cy="30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D034D7-3B0B-7E45-BB61-F65DAAF28143}"/>
              </a:ext>
            </a:extLst>
          </p:cNvPr>
          <p:cNvCxnSpPr>
            <a:cxnSpLocks/>
          </p:cNvCxnSpPr>
          <p:nvPr/>
        </p:nvCxnSpPr>
        <p:spPr>
          <a:xfrm flipV="1">
            <a:off x="13874661" y="2711596"/>
            <a:ext cx="0" cy="30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8689BCD6-3F2F-FF4D-B9A8-337310420394}"/>
              </a:ext>
            </a:extLst>
          </p:cNvPr>
          <p:cNvSpPr txBox="1"/>
          <p:nvPr/>
        </p:nvSpPr>
        <p:spPr>
          <a:xfrm>
            <a:off x="12803576" y="2193449"/>
            <a:ext cx="201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16.6875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88847E-471B-794F-ACAA-713A02ADE038}"/>
              </a:ext>
            </a:extLst>
          </p:cNvPr>
          <p:cNvSpPr txBox="1"/>
          <p:nvPr/>
        </p:nvSpPr>
        <p:spPr>
          <a:xfrm>
            <a:off x="16772521" y="5745006"/>
            <a:ext cx="252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33.4375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46.8125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4507947-89B6-3944-9C96-84286DF926C4}"/>
              </a:ext>
            </a:extLst>
          </p:cNvPr>
          <p:cNvSpPr txBox="1"/>
          <p:nvPr/>
        </p:nvSpPr>
        <p:spPr>
          <a:xfrm>
            <a:off x="14630152" y="1901738"/>
            <a:ext cx="134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RoIAlign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8AE0FB5-9268-1D48-A55A-4A1FF9E028C4}"/>
              </a:ext>
            </a:extLst>
          </p:cNvPr>
          <p:cNvCxnSpPr>
            <a:cxnSpLocks/>
          </p:cNvCxnSpPr>
          <p:nvPr/>
        </p:nvCxnSpPr>
        <p:spPr>
          <a:xfrm>
            <a:off x="13874660" y="3207334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5B7080A-8D26-B142-9605-C5760681F12F}"/>
              </a:ext>
            </a:extLst>
          </p:cNvPr>
          <p:cNvCxnSpPr>
            <a:cxnSpLocks/>
          </p:cNvCxnSpPr>
          <p:nvPr/>
        </p:nvCxnSpPr>
        <p:spPr>
          <a:xfrm>
            <a:off x="13874660" y="3641151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F798AFF-72E1-CD43-A30E-04A93B0EF9D1}"/>
              </a:ext>
            </a:extLst>
          </p:cNvPr>
          <p:cNvCxnSpPr>
            <a:cxnSpLocks/>
          </p:cNvCxnSpPr>
          <p:nvPr/>
        </p:nvCxnSpPr>
        <p:spPr>
          <a:xfrm>
            <a:off x="13874660" y="4051523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345FED2-AE18-2C48-9737-926E449A29E1}"/>
              </a:ext>
            </a:extLst>
          </p:cNvPr>
          <p:cNvCxnSpPr>
            <a:cxnSpLocks/>
          </p:cNvCxnSpPr>
          <p:nvPr/>
        </p:nvCxnSpPr>
        <p:spPr>
          <a:xfrm>
            <a:off x="13874660" y="4485276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EC0B3AE-5F38-2040-B83D-8E2B81E097D6}"/>
              </a:ext>
            </a:extLst>
          </p:cNvPr>
          <p:cNvCxnSpPr>
            <a:cxnSpLocks/>
          </p:cNvCxnSpPr>
          <p:nvPr/>
        </p:nvCxnSpPr>
        <p:spPr>
          <a:xfrm>
            <a:off x="13874660" y="4901445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F9079BD-1C19-C244-B751-ADD7D7AE75B3}"/>
              </a:ext>
            </a:extLst>
          </p:cNvPr>
          <p:cNvCxnSpPr>
            <a:cxnSpLocks/>
          </p:cNvCxnSpPr>
          <p:nvPr/>
        </p:nvCxnSpPr>
        <p:spPr>
          <a:xfrm>
            <a:off x="13874660" y="5337069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A404B6-F334-5740-9BCF-B5D1AA4834E4}"/>
              </a:ext>
            </a:extLst>
          </p:cNvPr>
          <p:cNvCxnSpPr>
            <a:cxnSpLocks/>
          </p:cNvCxnSpPr>
          <p:nvPr/>
        </p:nvCxnSpPr>
        <p:spPr>
          <a:xfrm flipV="1">
            <a:off x="14320138" y="2711056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C324599-CC83-2144-B55E-0606F845BE32}"/>
              </a:ext>
            </a:extLst>
          </p:cNvPr>
          <p:cNvCxnSpPr>
            <a:cxnSpLocks/>
          </p:cNvCxnSpPr>
          <p:nvPr/>
        </p:nvCxnSpPr>
        <p:spPr>
          <a:xfrm flipV="1">
            <a:off x="14789678" y="2711056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70CF307-055C-8746-A79E-AD6734A1BAE5}"/>
              </a:ext>
            </a:extLst>
          </p:cNvPr>
          <p:cNvCxnSpPr>
            <a:cxnSpLocks/>
          </p:cNvCxnSpPr>
          <p:nvPr/>
        </p:nvCxnSpPr>
        <p:spPr>
          <a:xfrm flipV="1">
            <a:off x="15220499" y="2705474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B7E6D66-E104-D84A-A027-BEA3A551DD21}"/>
              </a:ext>
            </a:extLst>
          </p:cNvPr>
          <p:cNvCxnSpPr>
            <a:cxnSpLocks/>
          </p:cNvCxnSpPr>
          <p:nvPr/>
        </p:nvCxnSpPr>
        <p:spPr>
          <a:xfrm flipV="1">
            <a:off x="15658647" y="2705474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F194C78-3FD5-7E40-8781-F2CBAB6059D0}"/>
              </a:ext>
            </a:extLst>
          </p:cNvPr>
          <p:cNvCxnSpPr>
            <a:cxnSpLocks/>
          </p:cNvCxnSpPr>
          <p:nvPr/>
        </p:nvCxnSpPr>
        <p:spPr>
          <a:xfrm flipV="1">
            <a:off x="16115850" y="2705474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67D5477-23C2-564D-836C-967B2B62CA49}"/>
              </a:ext>
            </a:extLst>
          </p:cNvPr>
          <p:cNvCxnSpPr>
            <a:cxnSpLocks/>
          </p:cNvCxnSpPr>
          <p:nvPr/>
        </p:nvCxnSpPr>
        <p:spPr>
          <a:xfrm flipV="1">
            <a:off x="16584773" y="2713294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F12F5D0-19C8-9043-8ADA-AFDA49F57E59}"/>
              </a:ext>
            </a:extLst>
          </p:cNvPr>
          <p:cNvSpPr/>
          <p:nvPr/>
        </p:nvSpPr>
        <p:spPr>
          <a:xfrm>
            <a:off x="13470894" y="2599967"/>
            <a:ext cx="1561857" cy="1203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9005386-9548-CE47-89FE-F46300296FC7}"/>
              </a:ext>
            </a:extLst>
          </p:cNvPr>
          <p:cNvSpPr/>
          <p:nvPr/>
        </p:nvSpPr>
        <p:spPr>
          <a:xfrm>
            <a:off x="17088863" y="628097"/>
            <a:ext cx="2038126" cy="148889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3191932-CE90-3B48-A537-81B3CF529EBE}"/>
              </a:ext>
            </a:extLst>
          </p:cNvPr>
          <p:cNvSpPr txBox="1"/>
          <p:nvPr/>
        </p:nvSpPr>
        <p:spPr>
          <a:xfrm>
            <a:off x="17115942" y="2739872"/>
            <a:ext cx="284157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5.848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20.9905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38C171C-0AF4-2A44-AEC6-791D340A9636}"/>
              </a:ext>
            </a:extLst>
          </p:cNvPr>
          <p:cNvCxnSpPr>
            <a:cxnSpLocks/>
            <a:stCxn id="112" idx="1"/>
            <a:endCxn id="112" idx="3"/>
          </p:cNvCxnSpPr>
          <p:nvPr/>
        </p:nvCxnSpPr>
        <p:spPr>
          <a:xfrm>
            <a:off x="17088863" y="1372542"/>
            <a:ext cx="2038126" cy="0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79879BF-8525-5147-8F41-C4F04F3DA7B5}"/>
              </a:ext>
            </a:extLst>
          </p:cNvPr>
          <p:cNvCxnSpPr>
            <a:cxnSpLocks/>
            <a:stCxn id="112" idx="0"/>
            <a:endCxn id="112" idx="2"/>
          </p:cNvCxnSpPr>
          <p:nvPr/>
        </p:nvCxnSpPr>
        <p:spPr>
          <a:xfrm>
            <a:off x="18107926" y="628097"/>
            <a:ext cx="0" cy="1488890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EBDBC525-F0DC-FE48-8844-B13B79752CFE}"/>
              </a:ext>
            </a:extLst>
          </p:cNvPr>
          <p:cNvSpPr txBox="1"/>
          <p:nvPr/>
        </p:nvSpPr>
        <p:spPr>
          <a:xfrm>
            <a:off x="19054700" y="1085616"/>
            <a:ext cx="241468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10.446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20.9905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714BED8-2601-AF4D-829D-86DC7E2FA864}"/>
              </a:ext>
            </a:extLst>
          </p:cNvPr>
          <p:cNvSpPr txBox="1"/>
          <p:nvPr/>
        </p:nvSpPr>
        <p:spPr>
          <a:xfrm>
            <a:off x="16294376" y="2059070"/>
            <a:ext cx="203812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25.2935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BFC9E74-4378-E94B-86B1-C6EF69529A2F}"/>
              </a:ext>
            </a:extLst>
          </p:cNvPr>
          <p:cNvSpPr txBox="1"/>
          <p:nvPr/>
        </p:nvSpPr>
        <p:spPr>
          <a:xfrm>
            <a:off x="18816735" y="2035408"/>
            <a:ext cx="248119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10.446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25.2935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6A626BA-E9CF-2349-B99B-142E8251D2E9}"/>
              </a:ext>
            </a:extLst>
          </p:cNvPr>
          <p:cNvSpPr txBox="1"/>
          <p:nvPr/>
        </p:nvSpPr>
        <p:spPr>
          <a:xfrm>
            <a:off x="18883244" y="165322"/>
            <a:ext cx="22919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10.446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16.6875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AAF8320-F50E-5C49-8702-3026FFB09737}"/>
              </a:ext>
            </a:extLst>
          </p:cNvPr>
          <p:cNvCxnSpPr>
            <a:cxnSpLocks/>
            <a:stCxn id="111" idx="3"/>
          </p:cNvCxnSpPr>
          <p:nvPr/>
        </p:nvCxnSpPr>
        <p:spPr>
          <a:xfrm flipV="1">
            <a:off x="15032750" y="1512313"/>
            <a:ext cx="1795094" cy="1689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D956A823-9602-E04D-95DE-FC1CEAA31BB4}"/>
              </a:ext>
            </a:extLst>
          </p:cNvPr>
          <p:cNvSpPr txBox="1"/>
          <p:nvPr/>
        </p:nvSpPr>
        <p:spPr>
          <a:xfrm>
            <a:off x="16032637" y="88316"/>
            <a:ext cx="20150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16.6875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4" name="Connector 123">
            <a:extLst>
              <a:ext uri="{FF2B5EF4-FFF2-40B4-BE49-F238E27FC236}">
                <a16:creationId xmlns:a16="http://schemas.microsoft.com/office/drawing/2014/main" id="{E812C5EE-4DFB-D34B-B151-B033FD3F1354}"/>
              </a:ext>
            </a:extLst>
          </p:cNvPr>
          <p:cNvSpPr/>
          <p:nvPr/>
        </p:nvSpPr>
        <p:spPr>
          <a:xfrm>
            <a:off x="18017926" y="1288138"/>
            <a:ext cx="180000" cy="1800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40DF1E3-D8A8-9647-81E2-0606AA729C3B}"/>
              </a:ext>
            </a:extLst>
          </p:cNvPr>
          <p:cNvCxnSpPr>
            <a:cxnSpLocks/>
          </p:cNvCxnSpPr>
          <p:nvPr/>
        </p:nvCxnSpPr>
        <p:spPr>
          <a:xfrm>
            <a:off x="18093638" y="1316714"/>
            <a:ext cx="428806" cy="145173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83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9D5BA1-7926-F34F-AEE5-8D4EA34B3D95}"/>
              </a:ext>
            </a:extLst>
          </p:cNvPr>
          <p:cNvSpPr/>
          <p:nvPr/>
        </p:nvSpPr>
        <p:spPr>
          <a:xfrm>
            <a:off x="2458463" y="1432769"/>
            <a:ext cx="2038126" cy="14888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3AA4C-6557-CD49-8691-558F16E60023}"/>
              </a:ext>
            </a:extLst>
          </p:cNvPr>
          <p:cNvSpPr txBox="1"/>
          <p:nvPr/>
        </p:nvSpPr>
        <p:spPr>
          <a:xfrm>
            <a:off x="2485542" y="3544544"/>
            <a:ext cx="284157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5.848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20.9905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827529-DD74-B149-BFF6-E86735B0B37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458463" y="2177214"/>
            <a:ext cx="2038126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10D1F0-174B-B349-A55D-75E88E8AE3EF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3477526" y="1432769"/>
            <a:ext cx="0" cy="148889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80936D7-C25C-1542-A5B3-BDAB3D058388}"/>
              </a:ext>
            </a:extLst>
          </p:cNvPr>
          <p:cNvSpPr txBox="1"/>
          <p:nvPr/>
        </p:nvSpPr>
        <p:spPr>
          <a:xfrm>
            <a:off x="1663976" y="2863742"/>
            <a:ext cx="203812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25.2935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005B6D-851D-0C42-8D18-1900404DBFD9}"/>
              </a:ext>
            </a:extLst>
          </p:cNvPr>
          <p:cNvSpPr txBox="1"/>
          <p:nvPr/>
        </p:nvSpPr>
        <p:spPr>
          <a:xfrm>
            <a:off x="4186335" y="2840080"/>
            <a:ext cx="248119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10.446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25.2935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DEA012-7A26-2640-9536-C4FBDA525C64}"/>
              </a:ext>
            </a:extLst>
          </p:cNvPr>
          <p:cNvSpPr txBox="1"/>
          <p:nvPr/>
        </p:nvSpPr>
        <p:spPr>
          <a:xfrm>
            <a:off x="4252844" y="969994"/>
            <a:ext cx="22919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10.446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16.6875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599539-57A9-6041-A9CC-BA326118017B}"/>
              </a:ext>
            </a:extLst>
          </p:cNvPr>
          <p:cNvSpPr txBox="1"/>
          <p:nvPr/>
        </p:nvSpPr>
        <p:spPr>
          <a:xfrm>
            <a:off x="1402237" y="892988"/>
            <a:ext cx="20150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16.6875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Connector 12">
            <a:extLst>
              <a:ext uri="{FF2B5EF4-FFF2-40B4-BE49-F238E27FC236}">
                <a16:creationId xmlns:a16="http://schemas.microsoft.com/office/drawing/2014/main" id="{ACD1E519-165E-2B4C-8F9F-C15A70AF60BE}"/>
              </a:ext>
            </a:extLst>
          </p:cNvPr>
          <p:cNvSpPr/>
          <p:nvPr/>
        </p:nvSpPr>
        <p:spPr>
          <a:xfrm>
            <a:off x="3387526" y="2092810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37EC1B-4C61-C44F-9765-C9C170883D89}"/>
              </a:ext>
            </a:extLst>
          </p:cNvPr>
          <p:cNvCxnSpPr>
            <a:cxnSpLocks/>
          </p:cNvCxnSpPr>
          <p:nvPr/>
        </p:nvCxnSpPr>
        <p:spPr>
          <a:xfrm>
            <a:off x="3463238" y="2121386"/>
            <a:ext cx="428806" cy="14517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A5386FE-D001-8B4C-B412-A0689C8688F7}"/>
              </a:ext>
            </a:extLst>
          </p:cNvPr>
          <p:cNvSpPr/>
          <p:nvPr/>
        </p:nvSpPr>
        <p:spPr>
          <a:xfrm>
            <a:off x="2246493" y="1354653"/>
            <a:ext cx="1430761" cy="997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06159D-3578-A24C-B27B-458AF7A01645}"/>
              </a:ext>
            </a:extLst>
          </p:cNvPr>
          <p:cNvSpPr/>
          <p:nvPr/>
        </p:nvSpPr>
        <p:spPr>
          <a:xfrm>
            <a:off x="7534656" y="1863698"/>
            <a:ext cx="3291840" cy="21159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AAEBE6-8242-504B-BE96-D40232790973}"/>
              </a:ext>
            </a:extLst>
          </p:cNvPr>
          <p:cNvSpPr txBox="1"/>
          <p:nvPr/>
        </p:nvSpPr>
        <p:spPr>
          <a:xfrm>
            <a:off x="6462016" y="1354653"/>
            <a:ext cx="20150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16.6875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5AF4B-AC5E-E84F-BDA3-C9C1B4653FCA}"/>
              </a:ext>
            </a:extLst>
          </p:cNvPr>
          <p:cNvSpPr txBox="1"/>
          <p:nvPr/>
        </p:nvSpPr>
        <p:spPr>
          <a:xfrm>
            <a:off x="9736523" y="4025263"/>
            <a:ext cx="284157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5.848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20.9905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4235E4-2BBA-754F-A1DA-5018A190A490}"/>
              </a:ext>
            </a:extLst>
          </p:cNvPr>
          <p:cNvCxnSpPr>
            <a:cxnSpLocks/>
            <a:stCxn id="16" idx="1"/>
          </p:cNvCxnSpPr>
          <p:nvPr/>
        </p:nvCxnSpPr>
        <p:spPr>
          <a:xfrm>
            <a:off x="7534656" y="2921659"/>
            <a:ext cx="3276000" cy="703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42FA64-D42D-B449-9AFE-CBD281613D82}"/>
              </a:ext>
            </a:extLst>
          </p:cNvPr>
          <p:cNvCxnSpPr>
            <a:cxnSpLocks/>
            <a:stCxn id="16" idx="0"/>
            <a:endCxn id="16" idx="2"/>
          </p:cNvCxnSpPr>
          <p:nvPr/>
        </p:nvCxnSpPr>
        <p:spPr>
          <a:xfrm>
            <a:off x="9180576" y="1863698"/>
            <a:ext cx="0" cy="211592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nector 25">
            <a:extLst>
              <a:ext uri="{FF2B5EF4-FFF2-40B4-BE49-F238E27FC236}">
                <a16:creationId xmlns:a16="http://schemas.microsoft.com/office/drawing/2014/main" id="{37DF61DD-218E-044C-85E6-BCEDC737FBE6}"/>
              </a:ext>
            </a:extLst>
          </p:cNvPr>
          <p:cNvSpPr/>
          <p:nvPr/>
        </p:nvSpPr>
        <p:spPr>
          <a:xfrm>
            <a:off x="8239942" y="2318362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Connector 26">
            <a:extLst>
              <a:ext uri="{FF2B5EF4-FFF2-40B4-BE49-F238E27FC236}">
                <a16:creationId xmlns:a16="http://schemas.microsoft.com/office/drawing/2014/main" id="{2DEC4B79-1CE6-DB42-8597-D8BF250FFEEB}"/>
              </a:ext>
            </a:extLst>
          </p:cNvPr>
          <p:cNvSpPr/>
          <p:nvPr/>
        </p:nvSpPr>
        <p:spPr>
          <a:xfrm>
            <a:off x="8246038" y="3403450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Connector 27">
            <a:extLst>
              <a:ext uri="{FF2B5EF4-FFF2-40B4-BE49-F238E27FC236}">
                <a16:creationId xmlns:a16="http://schemas.microsoft.com/office/drawing/2014/main" id="{4AB16F97-51AF-9F40-912E-7429B38C2B03}"/>
              </a:ext>
            </a:extLst>
          </p:cNvPr>
          <p:cNvSpPr/>
          <p:nvPr/>
        </p:nvSpPr>
        <p:spPr>
          <a:xfrm>
            <a:off x="9946822" y="2324458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Connector 28">
            <a:extLst>
              <a:ext uri="{FF2B5EF4-FFF2-40B4-BE49-F238E27FC236}">
                <a16:creationId xmlns:a16="http://schemas.microsoft.com/office/drawing/2014/main" id="{94623409-951F-F24F-A7DD-463C6FC40073}"/>
              </a:ext>
            </a:extLst>
          </p:cNvPr>
          <p:cNvSpPr/>
          <p:nvPr/>
        </p:nvSpPr>
        <p:spPr>
          <a:xfrm>
            <a:off x="9946822" y="3403450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49B715-3098-B940-9B8E-37534C9D868F}"/>
              </a:ext>
            </a:extLst>
          </p:cNvPr>
          <p:cNvSpPr txBox="1"/>
          <p:nvPr/>
        </p:nvSpPr>
        <p:spPr>
          <a:xfrm>
            <a:off x="8616032" y="938608"/>
            <a:ext cx="284157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2.3995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17.76325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8AE24C0-29CB-A747-A3A4-C794F8DDAFC7}"/>
              </a:ext>
            </a:extLst>
          </p:cNvPr>
          <p:cNvCxnSpPr>
            <a:cxnSpLocks/>
          </p:cNvCxnSpPr>
          <p:nvPr/>
        </p:nvCxnSpPr>
        <p:spPr>
          <a:xfrm flipV="1">
            <a:off x="8328502" y="1400273"/>
            <a:ext cx="705286" cy="10080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EAA215-BB08-9144-8292-C76E3CC5E8E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677254" y="1853303"/>
            <a:ext cx="3632186" cy="10104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19AB2-EBA8-1447-8DC7-173FAB08B50A}"/>
              </a:ext>
            </a:extLst>
          </p:cNvPr>
          <p:cNvSpPr txBox="1"/>
          <p:nvPr/>
        </p:nvSpPr>
        <p:spPr>
          <a:xfrm>
            <a:off x="2906812" y="216559"/>
            <a:ext cx="134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RoIAlign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0F598C-47A2-D949-94B2-F24BA076FA5C}"/>
              </a:ext>
            </a:extLst>
          </p:cNvPr>
          <p:cNvSpPr/>
          <p:nvPr/>
        </p:nvSpPr>
        <p:spPr>
          <a:xfrm>
            <a:off x="13058569" y="1680945"/>
            <a:ext cx="2880000" cy="2880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6F2E21-63C8-0345-92EF-689B26ADD486}"/>
              </a:ext>
            </a:extLst>
          </p:cNvPr>
          <p:cNvSpPr txBox="1"/>
          <p:nvPr/>
        </p:nvSpPr>
        <p:spPr>
          <a:xfrm>
            <a:off x="12355185" y="1219281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(2,17)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A8DF5A-DD97-3C4B-9C9B-E7EDA41107E9}"/>
              </a:ext>
            </a:extLst>
          </p:cNvPr>
          <p:cNvSpPr txBox="1"/>
          <p:nvPr/>
        </p:nvSpPr>
        <p:spPr>
          <a:xfrm>
            <a:off x="15639632" y="4560946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(3,18)</a:t>
            </a:r>
          </a:p>
        </p:txBody>
      </p:sp>
      <p:sp>
        <p:nvSpPr>
          <p:cNvPr id="41" name="Connector 40">
            <a:extLst>
              <a:ext uri="{FF2B5EF4-FFF2-40B4-BE49-F238E27FC236}">
                <a16:creationId xmlns:a16="http://schemas.microsoft.com/office/drawing/2014/main" id="{1F40DD41-2612-2942-9CC4-ABDD91D4436A}"/>
              </a:ext>
            </a:extLst>
          </p:cNvPr>
          <p:cNvSpPr/>
          <p:nvPr/>
        </p:nvSpPr>
        <p:spPr>
          <a:xfrm>
            <a:off x="14008138" y="3599745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FF2806-867A-1245-9E70-FFA8B1727350}"/>
              </a:ext>
            </a:extLst>
          </p:cNvPr>
          <p:cNvCxnSpPr>
            <a:cxnSpLocks/>
          </p:cNvCxnSpPr>
          <p:nvPr/>
        </p:nvCxnSpPr>
        <p:spPr>
          <a:xfrm>
            <a:off x="13058569" y="3689745"/>
            <a:ext cx="28800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C9CA92D-3AC8-694E-A1F3-9AFD0D549275}"/>
              </a:ext>
            </a:extLst>
          </p:cNvPr>
          <p:cNvCxnSpPr>
            <a:cxnSpLocks/>
          </p:cNvCxnSpPr>
          <p:nvPr/>
        </p:nvCxnSpPr>
        <p:spPr>
          <a:xfrm>
            <a:off x="14096063" y="1680945"/>
            <a:ext cx="0" cy="288000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3C9AA91-4B33-3D44-A417-CA8F785E8560}"/>
              </a:ext>
            </a:extLst>
          </p:cNvPr>
          <p:cNvSpPr txBox="1"/>
          <p:nvPr/>
        </p:nvSpPr>
        <p:spPr>
          <a:xfrm>
            <a:off x="14008138" y="3169097"/>
            <a:ext cx="262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(2.3995,17.76325)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8D2AC0-0F15-B64D-99C5-C6713396E1AA}"/>
              </a:ext>
            </a:extLst>
          </p:cNvPr>
          <p:cNvSpPr txBox="1"/>
          <p:nvPr/>
        </p:nvSpPr>
        <p:spPr>
          <a:xfrm>
            <a:off x="12355184" y="4560945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(2,18)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F62809-93FA-5044-B486-FFF9E00828A1}"/>
              </a:ext>
            </a:extLst>
          </p:cNvPr>
          <p:cNvSpPr txBox="1"/>
          <p:nvPr/>
        </p:nvSpPr>
        <p:spPr>
          <a:xfrm>
            <a:off x="15635756" y="1219280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(3,17)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EF0D46-0D6A-2942-8C82-18FAFB068F31}"/>
              </a:ext>
            </a:extLst>
          </p:cNvPr>
          <p:cNvSpPr txBox="1"/>
          <p:nvPr/>
        </p:nvSpPr>
        <p:spPr>
          <a:xfrm>
            <a:off x="13049778" y="2497139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F22418-2A69-A64F-B368-F70B9A9B53C0}"/>
              </a:ext>
            </a:extLst>
          </p:cNvPr>
          <p:cNvSpPr txBox="1"/>
          <p:nvPr/>
        </p:nvSpPr>
        <p:spPr>
          <a:xfrm>
            <a:off x="13058570" y="3897941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C63535-8D08-3243-A652-774D8016A266}"/>
              </a:ext>
            </a:extLst>
          </p:cNvPr>
          <p:cNvSpPr txBox="1"/>
          <p:nvPr/>
        </p:nvSpPr>
        <p:spPr>
          <a:xfrm>
            <a:off x="14516156" y="2497139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1D6DF3-25A1-E245-9ADA-03BD49E004A5}"/>
              </a:ext>
            </a:extLst>
          </p:cNvPr>
          <p:cNvSpPr txBox="1"/>
          <p:nvPr/>
        </p:nvSpPr>
        <p:spPr>
          <a:xfrm>
            <a:off x="14516156" y="3897941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1DF522-CA9C-2741-BD80-AB08574BB281}"/>
              </a:ext>
            </a:extLst>
          </p:cNvPr>
          <p:cNvSpPr txBox="1"/>
          <p:nvPr/>
        </p:nvSpPr>
        <p:spPr>
          <a:xfrm>
            <a:off x="12372768" y="698518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9DEBC5B-331E-CE41-9848-A513CFDAA9D7}"/>
              </a:ext>
            </a:extLst>
          </p:cNvPr>
          <p:cNvSpPr txBox="1"/>
          <p:nvPr/>
        </p:nvSpPr>
        <p:spPr>
          <a:xfrm>
            <a:off x="15623988" y="698517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BED51C1-CA1A-4341-A772-B385F13556AA}"/>
              </a:ext>
            </a:extLst>
          </p:cNvPr>
          <p:cNvSpPr txBox="1"/>
          <p:nvPr/>
        </p:nvSpPr>
        <p:spPr>
          <a:xfrm>
            <a:off x="12355183" y="4993116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4F3B6F-6343-4F4D-90C8-A77018E0B6B2}"/>
              </a:ext>
            </a:extLst>
          </p:cNvPr>
          <p:cNvSpPr txBox="1"/>
          <p:nvPr/>
        </p:nvSpPr>
        <p:spPr>
          <a:xfrm>
            <a:off x="15635756" y="4993117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B960B2-2EBD-2541-88F6-9EAEE3C88E7C}"/>
              </a:ext>
            </a:extLst>
          </p:cNvPr>
          <p:cNvSpPr txBox="1"/>
          <p:nvPr/>
        </p:nvSpPr>
        <p:spPr>
          <a:xfrm>
            <a:off x="8935589" y="5952794"/>
            <a:ext cx="1276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value(2.3995,17.76325) =value0*area3+value1*area2+value2*area1+value3*area0 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5A49F25-D410-584E-B5BE-F88B60CE743B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8346796" y="2423476"/>
            <a:ext cx="5687702" cy="12026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7451957-D12D-E747-BCFA-6ACA96CB871C}"/>
              </a:ext>
            </a:extLst>
          </p:cNvPr>
          <p:cNvSpPr txBox="1"/>
          <p:nvPr/>
        </p:nvSpPr>
        <p:spPr>
          <a:xfrm>
            <a:off x="6907712" y="4418835"/>
            <a:ext cx="284157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2.3995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19.91475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6FF1D01-F203-1F4F-A9E7-FF9AF62E4B8F}"/>
              </a:ext>
            </a:extLst>
          </p:cNvPr>
          <p:cNvCxnSpPr>
            <a:cxnSpLocks/>
          </p:cNvCxnSpPr>
          <p:nvPr/>
        </p:nvCxnSpPr>
        <p:spPr>
          <a:xfrm flipH="1">
            <a:off x="8273638" y="3448098"/>
            <a:ext cx="71176" cy="9890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0B43FBC-5E43-6442-AC6D-BA52DE178B37}"/>
              </a:ext>
            </a:extLst>
          </p:cNvPr>
          <p:cNvSpPr txBox="1"/>
          <p:nvPr/>
        </p:nvSpPr>
        <p:spPr>
          <a:xfrm>
            <a:off x="9827634" y="1367802"/>
            <a:ext cx="284157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4.6985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17.76325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4BA6356-BEF3-D449-850B-687A5F5D76A2}"/>
              </a:ext>
            </a:extLst>
          </p:cNvPr>
          <p:cNvCxnSpPr>
            <a:cxnSpLocks/>
          </p:cNvCxnSpPr>
          <p:nvPr/>
        </p:nvCxnSpPr>
        <p:spPr>
          <a:xfrm flipV="1">
            <a:off x="10036821" y="1805282"/>
            <a:ext cx="1014466" cy="609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23EF495-C310-214C-A61F-2609257D66F2}"/>
              </a:ext>
            </a:extLst>
          </p:cNvPr>
          <p:cNvSpPr txBox="1"/>
          <p:nvPr/>
        </p:nvSpPr>
        <p:spPr>
          <a:xfrm>
            <a:off x="9095138" y="5028533"/>
            <a:ext cx="284157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4.6985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19.91475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45211FD-4775-F44F-9A8D-7D02BE99C770}"/>
              </a:ext>
            </a:extLst>
          </p:cNvPr>
          <p:cNvCxnSpPr>
            <a:cxnSpLocks/>
          </p:cNvCxnSpPr>
          <p:nvPr/>
        </p:nvCxnSpPr>
        <p:spPr>
          <a:xfrm flipH="1">
            <a:off x="9708226" y="3475162"/>
            <a:ext cx="327156" cy="14996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E9EDF1E-07B9-CC49-BB9C-2DB7D822E5FC}"/>
              </a:ext>
            </a:extLst>
          </p:cNvPr>
          <p:cNvCxnSpPr>
            <a:cxnSpLocks/>
          </p:cNvCxnSpPr>
          <p:nvPr/>
        </p:nvCxnSpPr>
        <p:spPr>
          <a:xfrm flipH="1">
            <a:off x="13339218" y="3761457"/>
            <a:ext cx="740632" cy="23215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143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2025ED-2893-0D4B-96DB-72090DE97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799469"/>
              </p:ext>
            </p:extLst>
          </p:nvPr>
        </p:nvGraphicFramePr>
        <p:xfrm>
          <a:off x="3592248" y="819150"/>
          <a:ext cx="10676200" cy="5065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620">
                  <a:extLst>
                    <a:ext uri="{9D8B030D-6E8A-4147-A177-3AD203B41FA5}">
                      <a16:colId xmlns:a16="http://schemas.microsoft.com/office/drawing/2014/main" val="2910019432"/>
                    </a:ext>
                  </a:extLst>
                </a:gridCol>
                <a:gridCol w="1067620">
                  <a:extLst>
                    <a:ext uri="{9D8B030D-6E8A-4147-A177-3AD203B41FA5}">
                      <a16:colId xmlns:a16="http://schemas.microsoft.com/office/drawing/2014/main" val="3735534331"/>
                    </a:ext>
                  </a:extLst>
                </a:gridCol>
                <a:gridCol w="1067620">
                  <a:extLst>
                    <a:ext uri="{9D8B030D-6E8A-4147-A177-3AD203B41FA5}">
                      <a16:colId xmlns:a16="http://schemas.microsoft.com/office/drawing/2014/main" val="3626102122"/>
                    </a:ext>
                  </a:extLst>
                </a:gridCol>
                <a:gridCol w="1067620">
                  <a:extLst>
                    <a:ext uri="{9D8B030D-6E8A-4147-A177-3AD203B41FA5}">
                      <a16:colId xmlns:a16="http://schemas.microsoft.com/office/drawing/2014/main" val="2939452608"/>
                    </a:ext>
                  </a:extLst>
                </a:gridCol>
                <a:gridCol w="1067620">
                  <a:extLst>
                    <a:ext uri="{9D8B030D-6E8A-4147-A177-3AD203B41FA5}">
                      <a16:colId xmlns:a16="http://schemas.microsoft.com/office/drawing/2014/main" val="1444231008"/>
                    </a:ext>
                  </a:extLst>
                </a:gridCol>
                <a:gridCol w="1067620">
                  <a:extLst>
                    <a:ext uri="{9D8B030D-6E8A-4147-A177-3AD203B41FA5}">
                      <a16:colId xmlns:a16="http://schemas.microsoft.com/office/drawing/2014/main" val="387131882"/>
                    </a:ext>
                  </a:extLst>
                </a:gridCol>
                <a:gridCol w="1067620">
                  <a:extLst>
                    <a:ext uri="{9D8B030D-6E8A-4147-A177-3AD203B41FA5}">
                      <a16:colId xmlns:a16="http://schemas.microsoft.com/office/drawing/2014/main" val="388693240"/>
                    </a:ext>
                  </a:extLst>
                </a:gridCol>
                <a:gridCol w="1067620">
                  <a:extLst>
                    <a:ext uri="{9D8B030D-6E8A-4147-A177-3AD203B41FA5}">
                      <a16:colId xmlns:a16="http://schemas.microsoft.com/office/drawing/2014/main" val="1161690761"/>
                    </a:ext>
                  </a:extLst>
                </a:gridCol>
                <a:gridCol w="1067620">
                  <a:extLst>
                    <a:ext uri="{9D8B030D-6E8A-4147-A177-3AD203B41FA5}">
                      <a16:colId xmlns:a16="http://schemas.microsoft.com/office/drawing/2014/main" val="154764076"/>
                    </a:ext>
                  </a:extLst>
                </a:gridCol>
                <a:gridCol w="1067620">
                  <a:extLst>
                    <a:ext uri="{9D8B030D-6E8A-4147-A177-3AD203B41FA5}">
                      <a16:colId xmlns:a16="http://schemas.microsoft.com/office/drawing/2014/main" val="3245247693"/>
                    </a:ext>
                  </a:extLst>
                </a:gridCol>
              </a:tblGrid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980269"/>
                  </a:ext>
                </a:extLst>
              </a:tr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773261"/>
                  </a:ext>
                </a:extLst>
              </a:tr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9090197"/>
                  </a:ext>
                </a:extLst>
              </a:tr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27005"/>
                  </a:ext>
                </a:extLst>
              </a:tr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38672"/>
                  </a:ext>
                </a:extLst>
              </a:tr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567422"/>
                  </a:ext>
                </a:extLst>
              </a:tr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5044"/>
                  </a:ext>
                </a:extLst>
              </a:tr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68735"/>
                  </a:ext>
                </a:extLst>
              </a:tr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238665"/>
                  </a:ext>
                </a:extLst>
              </a:tr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9884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A4A735-A945-4742-A661-D3CB147176D0}"/>
              </a:ext>
            </a:extLst>
          </p:cNvPr>
          <p:cNvSpPr txBox="1"/>
          <p:nvPr/>
        </p:nvSpPr>
        <p:spPr>
          <a:xfrm>
            <a:off x="3429000" y="588486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FFB86-E8BD-6544-B044-C70A809A7CF2}"/>
              </a:ext>
            </a:extLst>
          </p:cNvPr>
          <p:cNvSpPr txBox="1"/>
          <p:nvPr/>
        </p:nvSpPr>
        <p:spPr>
          <a:xfrm>
            <a:off x="4343400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311E98-29D9-2C44-A50D-D11D7534A51C}"/>
              </a:ext>
            </a:extLst>
          </p:cNvPr>
          <p:cNvSpPr txBox="1"/>
          <p:nvPr/>
        </p:nvSpPr>
        <p:spPr>
          <a:xfrm>
            <a:off x="5410200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F315AF-28E5-0E4A-9CA1-8E5D7115A9C5}"/>
              </a:ext>
            </a:extLst>
          </p:cNvPr>
          <p:cNvSpPr txBox="1"/>
          <p:nvPr/>
        </p:nvSpPr>
        <p:spPr>
          <a:xfrm>
            <a:off x="6477000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F0040-909D-3349-9E78-5EE7ECED95DA}"/>
              </a:ext>
            </a:extLst>
          </p:cNvPr>
          <p:cNvSpPr txBox="1"/>
          <p:nvPr/>
        </p:nvSpPr>
        <p:spPr>
          <a:xfrm>
            <a:off x="7543800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0EDD12-385B-E043-A812-C40379205101}"/>
              </a:ext>
            </a:extLst>
          </p:cNvPr>
          <p:cNvSpPr txBox="1"/>
          <p:nvPr/>
        </p:nvSpPr>
        <p:spPr>
          <a:xfrm>
            <a:off x="8610600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C4DA9B-E587-B84C-BE7A-E7E286E96DFE}"/>
              </a:ext>
            </a:extLst>
          </p:cNvPr>
          <p:cNvSpPr txBox="1"/>
          <p:nvPr/>
        </p:nvSpPr>
        <p:spPr>
          <a:xfrm>
            <a:off x="9686924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C48C4-39E4-1A4B-8839-98A56B7163F4}"/>
              </a:ext>
            </a:extLst>
          </p:cNvPr>
          <p:cNvSpPr txBox="1"/>
          <p:nvPr/>
        </p:nvSpPr>
        <p:spPr>
          <a:xfrm>
            <a:off x="10757694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23B623-E79B-B749-AC1E-275516CE9D76}"/>
              </a:ext>
            </a:extLst>
          </p:cNvPr>
          <p:cNvSpPr txBox="1"/>
          <p:nvPr/>
        </p:nvSpPr>
        <p:spPr>
          <a:xfrm>
            <a:off x="11828464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488310-7E46-824E-8311-C8C56BD94084}"/>
              </a:ext>
            </a:extLst>
          </p:cNvPr>
          <p:cNvSpPr txBox="1"/>
          <p:nvPr/>
        </p:nvSpPr>
        <p:spPr>
          <a:xfrm>
            <a:off x="12882561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E7FB7D-AF86-6341-BDCA-210DFF449B59}"/>
              </a:ext>
            </a:extLst>
          </p:cNvPr>
          <p:cNvSpPr txBox="1"/>
          <p:nvPr/>
        </p:nvSpPr>
        <p:spPr>
          <a:xfrm>
            <a:off x="14096998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AC5D7C-F84A-BE48-BF9F-C60960372DAC}"/>
              </a:ext>
            </a:extLst>
          </p:cNvPr>
          <p:cNvSpPr txBox="1"/>
          <p:nvPr/>
        </p:nvSpPr>
        <p:spPr>
          <a:xfrm>
            <a:off x="2982648" y="518001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205AE8-502E-954A-BA9C-3CEB9C8BBC3A}"/>
              </a:ext>
            </a:extLst>
          </p:cNvPr>
          <p:cNvSpPr txBox="1"/>
          <p:nvPr/>
        </p:nvSpPr>
        <p:spPr>
          <a:xfrm>
            <a:off x="2982648" y="4648842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A2EFE6-DCC3-9E42-91AF-CDE6F6575A89}"/>
              </a:ext>
            </a:extLst>
          </p:cNvPr>
          <p:cNvSpPr txBox="1"/>
          <p:nvPr/>
        </p:nvSpPr>
        <p:spPr>
          <a:xfrm>
            <a:off x="2974446" y="4117674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A84F28-7B69-AB4C-A7A1-43B16739F864}"/>
              </a:ext>
            </a:extLst>
          </p:cNvPr>
          <p:cNvSpPr txBox="1"/>
          <p:nvPr/>
        </p:nvSpPr>
        <p:spPr>
          <a:xfrm>
            <a:off x="2982648" y="3617909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7AB270-A809-EB4B-8C4E-CAC790A43D68}"/>
              </a:ext>
            </a:extLst>
          </p:cNvPr>
          <p:cNvSpPr txBox="1"/>
          <p:nvPr/>
        </p:nvSpPr>
        <p:spPr>
          <a:xfrm>
            <a:off x="2982648" y="310244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975261-3AF6-6449-B45B-0510CE33529F}"/>
              </a:ext>
            </a:extLst>
          </p:cNvPr>
          <p:cNvSpPr txBox="1"/>
          <p:nvPr/>
        </p:nvSpPr>
        <p:spPr>
          <a:xfrm>
            <a:off x="2982648" y="262842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AF5E20-EFC0-D24D-988C-DF3E2F1902CE}"/>
              </a:ext>
            </a:extLst>
          </p:cNvPr>
          <p:cNvSpPr txBox="1"/>
          <p:nvPr/>
        </p:nvSpPr>
        <p:spPr>
          <a:xfrm>
            <a:off x="2982648" y="2112959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A42015-3E29-774F-BB99-14D61619D45D}"/>
              </a:ext>
            </a:extLst>
          </p:cNvPr>
          <p:cNvSpPr txBox="1"/>
          <p:nvPr/>
        </p:nvSpPr>
        <p:spPr>
          <a:xfrm>
            <a:off x="2963598" y="162439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E69884-BFBF-3D4E-B68F-736E5AFC8CB5}"/>
              </a:ext>
            </a:extLst>
          </p:cNvPr>
          <p:cNvSpPr txBox="1"/>
          <p:nvPr/>
        </p:nvSpPr>
        <p:spPr>
          <a:xfrm>
            <a:off x="2982648" y="1124628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BF3537-6C91-C942-9B45-609FF359683B}"/>
              </a:ext>
            </a:extLst>
          </p:cNvPr>
          <p:cNvSpPr txBox="1"/>
          <p:nvPr/>
        </p:nvSpPr>
        <p:spPr>
          <a:xfrm>
            <a:off x="3115998" y="591312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9C4AC8-6E48-0F4F-B01B-CA1325501D8C}"/>
              </a:ext>
            </a:extLst>
          </p:cNvPr>
          <p:cNvSpPr txBox="1"/>
          <p:nvPr/>
        </p:nvSpPr>
        <p:spPr>
          <a:xfrm rot="16200000">
            <a:off x="1683468" y="3167390"/>
            <a:ext cx="1496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Precision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7AB28F-DC60-0548-B2A0-62626BF772C1}"/>
              </a:ext>
            </a:extLst>
          </p:cNvPr>
          <p:cNvSpPr txBox="1"/>
          <p:nvPr/>
        </p:nvSpPr>
        <p:spPr>
          <a:xfrm>
            <a:off x="8153400" y="6349400"/>
            <a:ext cx="1496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Recall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A812079-38DA-4249-A267-6E03CC6D6B66}"/>
              </a:ext>
            </a:extLst>
          </p:cNvPr>
          <p:cNvCxnSpPr>
            <a:cxnSpLocks/>
          </p:cNvCxnSpPr>
          <p:nvPr/>
        </p:nvCxnSpPr>
        <p:spPr>
          <a:xfrm>
            <a:off x="3573198" y="819150"/>
            <a:ext cx="32086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0889BEB-B081-F14A-9302-CC6CC35E56FB}"/>
              </a:ext>
            </a:extLst>
          </p:cNvPr>
          <p:cNvCxnSpPr>
            <a:cxnSpLocks/>
          </p:cNvCxnSpPr>
          <p:nvPr/>
        </p:nvCxnSpPr>
        <p:spPr>
          <a:xfrm>
            <a:off x="6781800" y="819150"/>
            <a:ext cx="0" cy="20401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83E29A-C555-7941-8CA8-D9F46D7B435D}"/>
              </a:ext>
            </a:extLst>
          </p:cNvPr>
          <p:cNvCxnSpPr>
            <a:cxnSpLocks/>
          </p:cNvCxnSpPr>
          <p:nvPr/>
        </p:nvCxnSpPr>
        <p:spPr>
          <a:xfrm flipV="1">
            <a:off x="6781800" y="2343791"/>
            <a:ext cx="3209924" cy="4964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A0A79A-2F04-9D43-AE28-B6B9CF423DE4}"/>
              </a:ext>
            </a:extLst>
          </p:cNvPr>
          <p:cNvCxnSpPr>
            <a:cxnSpLocks/>
          </p:cNvCxnSpPr>
          <p:nvPr/>
        </p:nvCxnSpPr>
        <p:spPr>
          <a:xfrm>
            <a:off x="9991724" y="2343791"/>
            <a:ext cx="0" cy="1008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E1D727-137A-6F48-A0BB-0858D925B49C}"/>
              </a:ext>
            </a:extLst>
          </p:cNvPr>
          <p:cNvCxnSpPr>
            <a:cxnSpLocks/>
          </p:cNvCxnSpPr>
          <p:nvPr/>
        </p:nvCxnSpPr>
        <p:spPr>
          <a:xfrm flipV="1">
            <a:off x="9978759" y="2859257"/>
            <a:ext cx="2154505" cy="4930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D90025-B6A3-4749-BF38-9F04C1B28DD4}"/>
              </a:ext>
            </a:extLst>
          </p:cNvPr>
          <p:cNvCxnSpPr>
            <a:cxnSpLocks/>
          </p:cNvCxnSpPr>
          <p:nvPr/>
        </p:nvCxnSpPr>
        <p:spPr>
          <a:xfrm>
            <a:off x="12133264" y="2859257"/>
            <a:ext cx="21351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87FDA9-BEEF-2F49-86A6-65EFF3D036A0}"/>
              </a:ext>
            </a:extLst>
          </p:cNvPr>
          <p:cNvCxnSpPr>
            <a:cxnSpLocks/>
          </p:cNvCxnSpPr>
          <p:nvPr/>
        </p:nvCxnSpPr>
        <p:spPr>
          <a:xfrm>
            <a:off x="6770157" y="2343791"/>
            <a:ext cx="3208602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026ABA1-AD10-6943-8968-76F5AC49BCFF}"/>
              </a:ext>
            </a:extLst>
          </p:cNvPr>
          <p:cNvCxnSpPr>
            <a:cxnSpLocks/>
          </p:cNvCxnSpPr>
          <p:nvPr/>
        </p:nvCxnSpPr>
        <p:spPr>
          <a:xfrm>
            <a:off x="9992254" y="2859257"/>
            <a:ext cx="21410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137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46BFF772-7C90-FD4C-8BC7-011B0D847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822" y="1970024"/>
            <a:ext cx="8724900" cy="1930400"/>
          </a:xfrm>
          <a:prstGeom prst="rect">
            <a:avLst/>
          </a:prstGeom>
        </p:spPr>
      </p:pic>
      <p:pic>
        <p:nvPicPr>
          <p:cNvPr id="7" name="Picture 6" descr="A picture containing game&#10;&#10;Description automatically generated">
            <a:extLst>
              <a:ext uri="{FF2B5EF4-FFF2-40B4-BE49-F238E27FC236}">
                <a16:creationId xmlns:a16="http://schemas.microsoft.com/office/drawing/2014/main" id="{AC4A88D1-5059-5B42-80B8-BE5760F5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744" y="509270"/>
            <a:ext cx="8763000" cy="5473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FEE84A-F8B5-3544-9C48-DDA1D3023D15}"/>
              </a:ext>
            </a:extLst>
          </p:cNvPr>
          <p:cNvSpPr txBox="1"/>
          <p:nvPr/>
        </p:nvSpPr>
        <p:spPr>
          <a:xfrm>
            <a:off x="1494822" y="4151376"/>
            <a:ext cx="82892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Workflow (green for training, black for inference, red for both):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Resize image to 448x448;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Pre-train a single CNN on ImageNet;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Split the input image into SxS grid and compute loss for each grid;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Produce SxSx(5B + K) tensor for each image;</a:t>
            </a:r>
          </a:p>
          <a:p>
            <a:pPr marL="342900" indent="-342900">
              <a:buAutoNum type="arabicPeriod"/>
            </a:pPr>
            <a:r>
              <a:rPr lang="en-US" dirty="0"/>
              <a:t>Inference with non-maximum suppression.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486178-420D-6C46-B25D-CA63BD4FA591}"/>
                  </a:ext>
                </a:extLst>
              </p:cNvPr>
              <p:cNvSpPr txBox="1"/>
              <p:nvPr/>
            </p:nvSpPr>
            <p:spPr>
              <a:xfrm>
                <a:off x="10733880" y="361315"/>
                <a:ext cx="327263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each grid: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Bounding box: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err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err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err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Confidence score: </a:t>
                </a:r>
              </a:p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𝑜𝑏𝑗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𝐼𝑜𝑈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𝑡𝑟𝑢𝑡h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3. Class probability: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486178-420D-6C46-B25D-CA63BD4FA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3880" y="361315"/>
                <a:ext cx="3272631" cy="1477328"/>
              </a:xfrm>
              <a:prstGeom prst="rect">
                <a:avLst/>
              </a:prstGeom>
              <a:blipFill>
                <a:blip r:embed="rId4"/>
                <a:stretch>
                  <a:fillRect l="-1544" t="-847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EF31BD7-08E9-4B43-9DFA-614247CD1DB7}"/>
              </a:ext>
            </a:extLst>
          </p:cNvPr>
          <p:cNvSpPr/>
          <p:nvPr/>
        </p:nvSpPr>
        <p:spPr>
          <a:xfrm>
            <a:off x="4381500" y="3086100"/>
            <a:ext cx="2730500" cy="827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1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743BA0-6DB2-1B49-921C-F990BD904CE4}"/>
              </a:ext>
            </a:extLst>
          </p:cNvPr>
          <p:cNvSpPr/>
          <p:nvPr/>
        </p:nvSpPr>
        <p:spPr>
          <a:xfrm>
            <a:off x="4220305" y="803284"/>
            <a:ext cx="346927" cy="32946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1376D1-79F4-5640-A55B-EDE642A8BEAD}"/>
              </a:ext>
            </a:extLst>
          </p:cNvPr>
          <p:cNvSpPr/>
          <p:nvPr/>
        </p:nvSpPr>
        <p:spPr>
          <a:xfrm>
            <a:off x="5283032" y="787004"/>
            <a:ext cx="370800" cy="33150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C9FD59-23EA-DC4C-AB9A-E393FDBB1DA4}"/>
              </a:ext>
            </a:extLst>
          </p:cNvPr>
          <p:cNvSpPr/>
          <p:nvPr/>
        </p:nvSpPr>
        <p:spPr>
          <a:xfrm>
            <a:off x="7330222" y="787004"/>
            <a:ext cx="370800" cy="33150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1E4074-A5E4-EF49-B3FD-BC5783FA76F9}"/>
              </a:ext>
            </a:extLst>
          </p:cNvPr>
          <p:cNvSpPr/>
          <p:nvPr/>
        </p:nvSpPr>
        <p:spPr>
          <a:xfrm>
            <a:off x="5270500" y="787004"/>
            <a:ext cx="2419350" cy="331509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50F6B9-B159-8843-A013-E95DDDC0DF9C}"/>
                  </a:ext>
                </a:extLst>
              </p:cNvPr>
              <p:cNvSpPr txBox="1"/>
              <p:nvPr/>
            </p:nvSpPr>
            <p:spPr>
              <a:xfrm>
                <a:off x="6191016" y="2159026"/>
                <a:ext cx="5546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400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50F6B9-B159-8843-A013-E95DDDC0D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016" y="2159026"/>
                <a:ext cx="554639" cy="615553"/>
              </a:xfrm>
              <a:prstGeom prst="rect">
                <a:avLst/>
              </a:prstGeom>
              <a:blipFill>
                <a:blip r:embed="rId2"/>
                <a:stretch>
                  <a:fillRect l="-4444" r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E5C5E02-D107-194B-92E7-552539EBD4AF}"/>
              </a:ext>
            </a:extLst>
          </p:cNvPr>
          <p:cNvSpPr txBox="1"/>
          <p:nvPr/>
        </p:nvSpPr>
        <p:spPr>
          <a:xfrm>
            <a:off x="5234025" y="4678262"/>
            <a:ext cx="241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Pre-trained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VGG16</a:t>
            </a:r>
          </a:p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conv5_3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FD76FE-83DF-B449-909B-31D7268FB5D3}"/>
              </a:ext>
            </a:extLst>
          </p:cNvPr>
          <p:cNvSpPr/>
          <p:nvPr/>
        </p:nvSpPr>
        <p:spPr>
          <a:xfrm>
            <a:off x="8077895" y="2013045"/>
            <a:ext cx="439200" cy="21085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56BB49-D762-5641-8FEC-506468C600ED}"/>
              </a:ext>
            </a:extLst>
          </p:cNvPr>
          <p:cNvSpPr/>
          <p:nvPr/>
        </p:nvSpPr>
        <p:spPr>
          <a:xfrm>
            <a:off x="8770045" y="2022455"/>
            <a:ext cx="439200" cy="210464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0E7819-DB5F-6F4B-A070-03878DAE875D}"/>
              </a:ext>
            </a:extLst>
          </p:cNvPr>
          <p:cNvSpPr txBox="1"/>
          <p:nvPr/>
        </p:nvSpPr>
        <p:spPr>
          <a:xfrm>
            <a:off x="7656684" y="4678754"/>
            <a:ext cx="1873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Conv6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Conv7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replace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fc6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fc7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C16123-8476-DE4A-A757-587D2045E3AE}"/>
                  </a:ext>
                </a:extLst>
              </p:cNvPr>
              <p:cNvSpPr txBox="1"/>
              <p:nvPr/>
            </p:nvSpPr>
            <p:spPr>
              <a:xfrm rot="16200000">
                <a:off x="2749016" y="2267669"/>
                <a:ext cx="32989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300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300</m:t>
                    </m:r>
                  </m:oMath>
                </a14:m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C16123-8476-DE4A-A757-587D2045E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749016" y="2267669"/>
                <a:ext cx="3298911" cy="369332"/>
              </a:xfrm>
              <a:prstGeom prst="rect">
                <a:avLst/>
              </a:prstGeom>
              <a:blipFill>
                <a:blip r:embed="rId3"/>
                <a:stretch>
                  <a:fillRect l="-6667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4A2DD29-D239-B047-A4FC-2B7D62F20728}"/>
              </a:ext>
            </a:extLst>
          </p:cNvPr>
          <p:cNvSpPr txBox="1"/>
          <p:nvPr/>
        </p:nvSpPr>
        <p:spPr>
          <a:xfrm rot="16200000">
            <a:off x="3801844" y="2262239"/>
            <a:ext cx="3360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Conv1_1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9AF362-2F92-B54D-A89D-F62F7FFF37A7}"/>
              </a:ext>
            </a:extLst>
          </p:cNvPr>
          <p:cNvSpPr txBox="1"/>
          <p:nvPr/>
        </p:nvSpPr>
        <p:spPr>
          <a:xfrm rot="16200000">
            <a:off x="5872210" y="2269436"/>
            <a:ext cx="327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Conv5_3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B9D19B-F0EE-6B47-945C-0626F71644C8}"/>
              </a:ext>
            </a:extLst>
          </p:cNvPr>
          <p:cNvSpPr txBox="1"/>
          <p:nvPr/>
        </p:nvSpPr>
        <p:spPr>
          <a:xfrm rot="16200000">
            <a:off x="7257001" y="2882362"/>
            <a:ext cx="208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Conv6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9A738F-8A35-EC42-B7E2-89C523CDE8B5}"/>
              </a:ext>
            </a:extLst>
          </p:cNvPr>
          <p:cNvSpPr txBox="1"/>
          <p:nvPr/>
        </p:nvSpPr>
        <p:spPr>
          <a:xfrm rot="16200000">
            <a:off x="7939971" y="2880985"/>
            <a:ext cx="210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Conv7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837272-12E8-FC41-9616-85ED22CB3658}"/>
              </a:ext>
            </a:extLst>
          </p:cNvPr>
          <p:cNvSpPr txBox="1"/>
          <p:nvPr/>
        </p:nvSpPr>
        <p:spPr>
          <a:xfrm rot="16200000">
            <a:off x="9222017" y="3216100"/>
            <a:ext cx="1285893" cy="475200"/>
          </a:xfrm>
          <a:prstGeom prst="rect">
            <a:avLst/>
          </a:prstGeom>
          <a:solidFill>
            <a:srgbClr val="00FB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Conv8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22B8E7-4D2F-1849-82CB-AE4C1BF4E744}"/>
              </a:ext>
            </a:extLst>
          </p:cNvPr>
          <p:cNvSpPr txBox="1"/>
          <p:nvPr/>
        </p:nvSpPr>
        <p:spPr>
          <a:xfrm rot="16200000">
            <a:off x="10894162" y="3627163"/>
            <a:ext cx="456822" cy="500400"/>
          </a:xfrm>
          <a:prstGeom prst="rect">
            <a:avLst/>
          </a:prstGeom>
          <a:solidFill>
            <a:srgbClr val="00FB92"/>
          </a:solidFill>
        </p:spPr>
        <p:txBody>
          <a:bodyPr wrap="square" rtlCol="0">
            <a:spAutoFit/>
          </a:bodyPr>
          <a:lstStyle/>
          <a:p>
            <a:pPr algn="ctr"/>
            <a:endParaRPr lang="en-US" sz="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0097CD-EFB4-7B43-9EDA-4316D3C04627}"/>
              </a:ext>
            </a:extLst>
          </p:cNvPr>
          <p:cNvSpPr/>
          <p:nvPr/>
        </p:nvSpPr>
        <p:spPr>
          <a:xfrm>
            <a:off x="11616295" y="3889488"/>
            <a:ext cx="511200" cy="223200"/>
          </a:xfrm>
          <a:prstGeom prst="rect">
            <a:avLst/>
          </a:prstGeom>
          <a:solidFill>
            <a:srgbClr val="00FB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A321BD-CD4B-E045-99DB-08C0DC168474}"/>
              </a:ext>
            </a:extLst>
          </p:cNvPr>
          <p:cNvSpPr/>
          <p:nvPr/>
        </p:nvSpPr>
        <p:spPr>
          <a:xfrm>
            <a:off x="13189995" y="819469"/>
            <a:ext cx="411618" cy="32946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583D70-CD37-D942-B6A3-5C704206E676}"/>
              </a:ext>
            </a:extLst>
          </p:cNvPr>
          <p:cNvSpPr txBox="1"/>
          <p:nvPr/>
        </p:nvSpPr>
        <p:spPr>
          <a:xfrm>
            <a:off x="11516661" y="3880483"/>
            <a:ext cx="680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Conv11</a:t>
            </a: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CC9994-5AC2-DB4B-AE7C-2B100DC24EE2}"/>
              </a:ext>
            </a:extLst>
          </p:cNvPr>
          <p:cNvSpPr txBox="1"/>
          <p:nvPr/>
        </p:nvSpPr>
        <p:spPr>
          <a:xfrm>
            <a:off x="10791795" y="3743406"/>
            <a:ext cx="680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Conv10</a:t>
            </a: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6DF9D5E-D30E-F546-A411-0B0901BD511F}"/>
              </a:ext>
            </a:extLst>
          </p:cNvPr>
          <p:cNvCxnSpPr>
            <a:cxnSpLocks/>
          </p:cNvCxnSpPr>
          <p:nvPr/>
        </p:nvCxnSpPr>
        <p:spPr>
          <a:xfrm>
            <a:off x="7689850" y="990600"/>
            <a:ext cx="549364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408DFC-D1A0-4840-8E80-928BDA2A92BE}"/>
              </a:ext>
            </a:extLst>
          </p:cNvPr>
          <p:cNvCxnSpPr>
            <a:cxnSpLocks/>
          </p:cNvCxnSpPr>
          <p:nvPr/>
        </p:nvCxnSpPr>
        <p:spPr>
          <a:xfrm>
            <a:off x="9062145" y="2292151"/>
            <a:ext cx="4127850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FD8D01-6CB3-9B45-9F06-78DB32A1F13E}"/>
              </a:ext>
            </a:extLst>
          </p:cNvPr>
          <p:cNvCxnSpPr>
            <a:cxnSpLocks/>
          </p:cNvCxnSpPr>
          <p:nvPr/>
        </p:nvCxnSpPr>
        <p:spPr>
          <a:xfrm>
            <a:off x="10102564" y="2982902"/>
            <a:ext cx="3087431" cy="0"/>
          </a:xfrm>
          <a:prstGeom prst="straightConnector1">
            <a:avLst/>
          </a:prstGeom>
          <a:ln w="38100">
            <a:solidFill>
              <a:srgbClr val="00FB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10997F7-DE64-5D42-B53C-73D554104360}"/>
              </a:ext>
            </a:extLst>
          </p:cNvPr>
          <p:cNvCxnSpPr>
            <a:cxnSpLocks/>
          </p:cNvCxnSpPr>
          <p:nvPr/>
        </p:nvCxnSpPr>
        <p:spPr>
          <a:xfrm flipV="1">
            <a:off x="10728485" y="3429000"/>
            <a:ext cx="2461510" cy="24700"/>
          </a:xfrm>
          <a:prstGeom prst="straightConnector1">
            <a:avLst/>
          </a:prstGeom>
          <a:ln w="38100">
            <a:solidFill>
              <a:srgbClr val="00FB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D4C8246-489F-8D4E-82F0-0B53B6FD9398}"/>
              </a:ext>
            </a:extLst>
          </p:cNvPr>
          <p:cNvCxnSpPr>
            <a:cxnSpLocks/>
          </p:cNvCxnSpPr>
          <p:nvPr/>
        </p:nvCxnSpPr>
        <p:spPr>
          <a:xfrm>
            <a:off x="11372773" y="3723176"/>
            <a:ext cx="1817222" cy="0"/>
          </a:xfrm>
          <a:prstGeom prst="straightConnector1">
            <a:avLst/>
          </a:prstGeom>
          <a:ln w="38100">
            <a:solidFill>
              <a:srgbClr val="00FB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1575C96-C1A5-0F47-B131-6EBD3023CD66}"/>
              </a:ext>
            </a:extLst>
          </p:cNvPr>
          <p:cNvCxnSpPr>
            <a:cxnSpLocks/>
          </p:cNvCxnSpPr>
          <p:nvPr/>
        </p:nvCxnSpPr>
        <p:spPr>
          <a:xfrm>
            <a:off x="12111139" y="4001812"/>
            <a:ext cx="1078856" cy="0"/>
          </a:xfrm>
          <a:prstGeom prst="straightConnector1">
            <a:avLst/>
          </a:prstGeom>
          <a:ln w="38100">
            <a:solidFill>
              <a:srgbClr val="00FB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Left Brace 48">
            <a:extLst>
              <a:ext uri="{FF2B5EF4-FFF2-40B4-BE49-F238E27FC236}">
                <a16:creationId xmlns:a16="http://schemas.microsoft.com/office/drawing/2014/main" id="{57B33A3E-B0B0-5E43-BD2A-A12E43BDB111}"/>
              </a:ext>
            </a:extLst>
          </p:cNvPr>
          <p:cNvSpPr/>
          <p:nvPr/>
        </p:nvSpPr>
        <p:spPr>
          <a:xfrm rot="16200000">
            <a:off x="10733727" y="3082722"/>
            <a:ext cx="335613" cy="2743198"/>
          </a:xfrm>
          <a:prstGeom prst="leftBrace">
            <a:avLst/>
          </a:prstGeom>
          <a:ln w="38100">
            <a:solidFill>
              <a:srgbClr val="00FB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BDCF7296-27CF-BA45-86D5-B24FC2FBAFD8}"/>
              </a:ext>
            </a:extLst>
          </p:cNvPr>
          <p:cNvSpPr/>
          <p:nvPr/>
        </p:nvSpPr>
        <p:spPr>
          <a:xfrm rot="16200000">
            <a:off x="8416557" y="3828525"/>
            <a:ext cx="335613" cy="1251590"/>
          </a:xfrm>
          <a:prstGeom prst="leftBrac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3201FDFB-5086-7849-B02B-D81898FE359F}"/>
              </a:ext>
            </a:extLst>
          </p:cNvPr>
          <p:cNvSpPr/>
          <p:nvPr/>
        </p:nvSpPr>
        <p:spPr>
          <a:xfrm rot="16200000">
            <a:off x="6283795" y="3082720"/>
            <a:ext cx="335613" cy="2743197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80CA39-1A44-514B-882E-CEADC7EF4FE3}"/>
              </a:ext>
            </a:extLst>
          </p:cNvPr>
          <p:cNvSpPr txBox="1"/>
          <p:nvPr/>
        </p:nvSpPr>
        <p:spPr>
          <a:xfrm>
            <a:off x="9969648" y="4666945"/>
            <a:ext cx="187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Extra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multi-scale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1C452B-48B9-2749-8941-229B599B6580}"/>
              </a:ext>
            </a:extLst>
          </p:cNvPr>
          <p:cNvSpPr/>
          <p:nvPr/>
        </p:nvSpPr>
        <p:spPr>
          <a:xfrm>
            <a:off x="10249736" y="3328391"/>
            <a:ext cx="492242" cy="765195"/>
          </a:xfrm>
          <a:prstGeom prst="rect">
            <a:avLst/>
          </a:prstGeom>
          <a:solidFill>
            <a:srgbClr val="00FB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A448F5-628C-2741-9650-E2D14346D676}"/>
              </a:ext>
            </a:extLst>
          </p:cNvPr>
          <p:cNvSpPr txBox="1"/>
          <p:nvPr/>
        </p:nvSpPr>
        <p:spPr>
          <a:xfrm rot="16200000">
            <a:off x="10110174" y="3572488"/>
            <a:ext cx="765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Conv9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1975A9E-942D-4049-9AF0-A5BEA012E457}"/>
              </a:ext>
            </a:extLst>
          </p:cNvPr>
          <p:cNvSpPr/>
          <p:nvPr/>
        </p:nvSpPr>
        <p:spPr>
          <a:xfrm>
            <a:off x="14278493" y="807123"/>
            <a:ext cx="369333" cy="32946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7ACDD68-5847-FC47-B655-6E20EFC6C29E}"/>
              </a:ext>
            </a:extLst>
          </p:cNvPr>
          <p:cNvSpPr txBox="1"/>
          <p:nvPr/>
        </p:nvSpPr>
        <p:spPr>
          <a:xfrm rot="16200000">
            <a:off x="11750147" y="2288261"/>
            <a:ext cx="327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Detections: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8732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per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F37EE1-C2F6-1B42-B8A6-96995F2A3B56}"/>
              </a:ext>
            </a:extLst>
          </p:cNvPr>
          <p:cNvSpPr txBox="1"/>
          <p:nvPr/>
        </p:nvSpPr>
        <p:spPr>
          <a:xfrm rot="16200000">
            <a:off x="12804654" y="2261585"/>
            <a:ext cx="329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Non-maximum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Suppression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2971B7-AEA8-E24D-9892-6FC984BFE225}"/>
              </a:ext>
            </a:extLst>
          </p:cNvPr>
          <p:cNvSpPr txBox="1"/>
          <p:nvPr/>
        </p:nvSpPr>
        <p:spPr>
          <a:xfrm>
            <a:off x="14604208" y="2022454"/>
            <a:ext cx="123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74.3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</a:p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FPS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2983E7E6-816F-A841-BAB5-DAC50A6C9E2C}"/>
              </a:ext>
            </a:extLst>
          </p:cNvPr>
          <p:cNvSpPr/>
          <p:nvPr/>
        </p:nvSpPr>
        <p:spPr>
          <a:xfrm>
            <a:off x="4674767" y="2292151"/>
            <a:ext cx="499523" cy="39062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F70F46F2-83A2-C14F-89A5-D39A12430046}"/>
              </a:ext>
            </a:extLst>
          </p:cNvPr>
          <p:cNvSpPr/>
          <p:nvPr/>
        </p:nvSpPr>
        <p:spPr>
          <a:xfrm>
            <a:off x="13698801" y="2249242"/>
            <a:ext cx="499523" cy="39062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6B88C58-A0FB-F749-B3EB-B98C21478775}"/>
                  </a:ext>
                </a:extLst>
              </p:cNvPr>
              <p:cNvSpPr txBox="1"/>
              <p:nvPr/>
            </p:nvSpPr>
            <p:spPr>
              <a:xfrm>
                <a:off x="118955" y="791772"/>
                <a:ext cx="4012598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/>
                  <a:t>Workflow:</a:t>
                </a:r>
              </a:p>
              <a:p>
                <a:pPr marL="342900" indent="-342900">
                  <a:buAutoNum type="arabicPeriod"/>
                </a:pPr>
                <a:r>
                  <a:rPr lang="en-US" altLang="zh-CN"/>
                  <a:t>Modify</a:t>
                </a:r>
                <a:r>
                  <a:rPr lang="zh-CN" altLang="en-US"/>
                  <a:t> </a:t>
                </a:r>
                <a:r>
                  <a:rPr lang="en-US" altLang="zh-CN"/>
                  <a:t>the</a:t>
                </a:r>
                <a:r>
                  <a:rPr lang="zh-CN" altLang="en-US"/>
                  <a:t> </a:t>
                </a:r>
                <a:r>
                  <a:rPr lang="en-US" altLang="zh-CN"/>
                  <a:t>pre-trained</a:t>
                </a:r>
                <a:r>
                  <a:rPr lang="zh-CN" altLang="en-US"/>
                  <a:t> </a:t>
                </a:r>
                <a:r>
                  <a:rPr lang="en-US" altLang="zh-CN"/>
                  <a:t>VGG16</a:t>
                </a:r>
                <a:r>
                  <a:rPr lang="zh-CN" altLang="en-US"/>
                  <a:t> </a:t>
                </a:r>
                <a:r>
                  <a:rPr lang="en-US" altLang="zh-CN"/>
                  <a:t>architecture,</a:t>
                </a:r>
                <a:r>
                  <a:rPr lang="zh-CN" altLang="en-US"/>
                  <a:t> </a:t>
                </a:r>
                <a:r>
                  <a:rPr lang="en-US" altLang="zh-CN"/>
                  <a:t>replace</a:t>
                </a:r>
                <a:r>
                  <a:rPr lang="zh-CN" altLang="en-US"/>
                  <a:t> </a:t>
                </a:r>
                <a:r>
                  <a:rPr lang="en-US" altLang="zh-CN"/>
                  <a:t>fc6-7</a:t>
                </a:r>
                <a:r>
                  <a:rPr lang="zh-CN" altLang="en-US"/>
                  <a:t> </a:t>
                </a:r>
                <a:r>
                  <a:rPr lang="en-US" altLang="zh-CN"/>
                  <a:t>with</a:t>
                </a:r>
                <a:r>
                  <a:rPr lang="zh-CN" altLang="en-US"/>
                  <a:t> </a:t>
                </a:r>
                <a:r>
                  <a:rPr lang="en-US" altLang="zh-CN"/>
                  <a:t>conv6-7</a:t>
                </a:r>
                <a:r>
                  <a:rPr lang="zh-CN" altLang="en-US"/>
                  <a:t> </a:t>
                </a:r>
                <a:r>
                  <a:rPr lang="en-US" altLang="zh-CN"/>
                  <a:t>add</a:t>
                </a:r>
                <a:r>
                  <a:rPr lang="zh-CN" altLang="en-US"/>
                  <a:t> </a:t>
                </a:r>
                <a:r>
                  <a:rPr lang="en-US" altLang="zh-CN" b="1"/>
                  <a:t>extra</a:t>
                </a:r>
                <a:r>
                  <a:rPr lang="zh-CN" altLang="en-US" b="1"/>
                  <a:t> </a:t>
                </a:r>
                <a:r>
                  <a:rPr lang="en-US" altLang="zh-CN" b="1"/>
                  <a:t>multi-scale</a:t>
                </a:r>
                <a:r>
                  <a:rPr lang="zh-CN" altLang="en-US" b="1"/>
                  <a:t> </a:t>
                </a:r>
                <a:r>
                  <a:rPr lang="en-US" altLang="zh-CN" b="1"/>
                  <a:t>conv</a:t>
                </a:r>
                <a:r>
                  <a:rPr lang="zh-CN" altLang="en-US" b="1"/>
                  <a:t> </a:t>
                </a:r>
                <a:r>
                  <a:rPr lang="en-US" altLang="zh-CN" b="1"/>
                  <a:t>layers</a:t>
                </a:r>
                <a:r>
                  <a:rPr lang="en-US" altLang="zh-CN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altLang="zh-CN"/>
                  <a:t>Set</a:t>
                </a:r>
                <a:r>
                  <a:rPr lang="zh-CN" altLang="en-US"/>
                  <a:t> </a:t>
                </a:r>
                <a:r>
                  <a:rPr lang="en-US" altLang="zh-CN" b="1"/>
                  <a:t>default</a:t>
                </a:r>
                <a:r>
                  <a:rPr lang="zh-CN" altLang="en-US" b="1"/>
                  <a:t> </a:t>
                </a:r>
                <a:r>
                  <a:rPr lang="en-US" altLang="zh-CN" b="1"/>
                  <a:t>anchor</a:t>
                </a:r>
                <a:r>
                  <a:rPr lang="zh-CN" altLang="en-US" b="1"/>
                  <a:t> </a:t>
                </a:r>
                <a:r>
                  <a:rPr lang="en-US" altLang="zh-CN" b="1"/>
                  <a:t>boxes</a:t>
                </a:r>
                <a:r>
                  <a:rPr lang="zh-CN" altLang="en-US" b="1"/>
                  <a:t> </a:t>
                </a:r>
                <a:r>
                  <a:rPr lang="en-US" altLang="zh-CN" b="1"/>
                  <a:t>with</a:t>
                </a:r>
                <a:r>
                  <a:rPr lang="zh-CN" altLang="en-US" b="1"/>
                  <a:t> </a:t>
                </a:r>
                <a:r>
                  <a:rPr lang="en-US" altLang="zh-CN" b="1"/>
                  <a:t>different</a:t>
                </a:r>
                <a:r>
                  <a:rPr lang="zh-CN" altLang="en-US" b="1"/>
                  <a:t> </a:t>
                </a:r>
                <a:r>
                  <a:rPr lang="en-US" altLang="zh-CN" b="1"/>
                  <a:t>scales</a:t>
                </a:r>
                <a:r>
                  <a:rPr lang="zh-CN" altLang="en-US" b="1"/>
                  <a:t> </a:t>
                </a:r>
                <a:r>
                  <a:rPr lang="en-US" altLang="zh-CN" b="1"/>
                  <a:t>and</a:t>
                </a:r>
                <a:r>
                  <a:rPr lang="zh-CN" altLang="en-US" b="1"/>
                  <a:t> </a:t>
                </a:r>
                <a:r>
                  <a:rPr lang="en-US" altLang="zh-CN" b="1"/>
                  <a:t>ratios</a:t>
                </a:r>
                <a:r>
                  <a:rPr lang="zh-CN" altLang="en-US" b="1"/>
                  <a:t> </a:t>
                </a:r>
                <a:r>
                  <a:rPr lang="en-US" altLang="zh-CN"/>
                  <a:t>for</a:t>
                </a:r>
                <a:r>
                  <a:rPr lang="zh-CN" altLang="en-US"/>
                  <a:t> </a:t>
                </a:r>
                <a:r>
                  <a:rPr lang="en-US" altLang="zh-CN"/>
                  <a:t>each</a:t>
                </a:r>
                <a:r>
                  <a:rPr lang="zh-CN" altLang="en-US"/>
                  <a:t> </a:t>
                </a:r>
                <a:r>
                  <a:rPr lang="en-US" altLang="zh-CN"/>
                  <a:t>cell</a:t>
                </a:r>
                <a:r>
                  <a:rPr lang="zh-CN" altLang="en-US"/>
                  <a:t> </a:t>
                </a:r>
                <a:r>
                  <a:rPr lang="en-US" altLang="zh-CN"/>
                  <a:t>in</a:t>
                </a:r>
                <a:r>
                  <a:rPr lang="zh-CN" altLang="en-US"/>
                  <a:t>  </a:t>
                </a:r>
                <a:r>
                  <a:rPr lang="en-US" altLang="zh-CN"/>
                  <a:t>the</a:t>
                </a:r>
                <a:r>
                  <a:rPr lang="zh-CN" altLang="en-US"/>
                  <a:t> </a:t>
                </a:r>
                <a:r>
                  <a:rPr lang="en-US" altLang="zh-CN"/>
                  <a:t>all</a:t>
                </a:r>
                <a:r>
                  <a:rPr lang="zh-CN" altLang="en-US"/>
                  <a:t> </a:t>
                </a:r>
                <a:r>
                  <a:rPr lang="en-US" altLang="zh-CN"/>
                  <a:t>feature</a:t>
                </a:r>
                <a:r>
                  <a:rPr lang="zh-CN" altLang="en-US"/>
                  <a:t> </a:t>
                </a:r>
                <a:r>
                  <a:rPr lang="en-US" altLang="zh-CN"/>
                  <a:t>maps.</a:t>
                </a:r>
              </a:p>
              <a:p>
                <a:pPr marL="342900" indent="-342900">
                  <a:buAutoNum type="arabicPeriod"/>
                </a:pPr>
                <a:r>
                  <a:rPr lang="en-US" altLang="zh-CN" b="1"/>
                  <a:t>Negative</a:t>
                </a:r>
                <a:r>
                  <a:rPr lang="zh-CN" altLang="en-US" b="1"/>
                  <a:t> </a:t>
                </a:r>
                <a:r>
                  <a:rPr lang="en-US" altLang="zh-CN" b="1"/>
                  <a:t>sample</a:t>
                </a:r>
                <a:r>
                  <a:rPr lang="zh-CN" altLang="en-US" b="1"/>
                  <a:t> </a:t>
                </a:r>
                <a:r>
                  <a:rPr lang="en-US" altLang="zh-CN" b="1"/>
                  <a:t>mining.</a:t>
                </a:r>
                <a:r>
                  <a:rPr lang="zh-CN" altLang="en-US" b="1"/>
                  <a:t> </a:t>
                </a:r>
                <a:r>
                  <a:rPr lang="en-US" altLang="zh-CN"/>
                  <a:t>Keep</a:t>
                </a:r>
                <a:r>
                  <a:rPr lang="zh-CN" altLang="en-US"/>
                  <a:t> </a:t>
                </a:r>
                <a:r>
                  <a:rPr lang="en-US" altLang="zh-CN"/>
                  <a:t>the</a:t>
                </a:r>
                <a:r>
                  <a:rPr lang="zh-CN" altLang="en-US"/>
                  <a:t> </a:t>
                </a:r>
                <a:r>
                  <a:rPr lang="en-US" altLang="zh-CN"/>
                  <a:t>negative</a:t>
                </a:r>
                <a:r>
                  <a:rPr lang="zh-CN" altLang="en-US"/>
                  <a:t> </a:t>
                </a:r>
                <a:r>
                  <a:rPr lang="en-US" altLang="zh-CN"/>
                  <a:t>vs</a:t>
                </a:r>
                <a:r>
                  <a:rPr lang="zh-CN" altLang="en-US"/>
                  <a:t> </a:t>
                </a:r>
                <a:r>
                  <a:rPr lang="en-US" altLang="zh-CN"/>
                  <a:t>positive</a:t>
                </a:r>
                <a:r>
                  <a:rPr lang="zh-CN" altLang="en-US"/>
                  <a:t> </a:t>
                </a:r>
                <a:r>
                  <a:rPr lang="en-US" altLang="zh-CN"/>
                  <a:t>samples:</a:t>
                </a:r>
                <a:r>
                  <a:rPr lang="zh-CN" altLang="en-US"/>
                  <a:t> </a:t>
                </a:r>
                <a:r>
                  <a:rPr lang="en-US" altLang="zh-CN"/>
                  <a:t>3:1</a:t>
                </a:r>
              </a:p>
              <a:p>
                <a:pPr marL="342900" indent="-342900">
                  <a:buAutoNum type="arabicPeriod"/>
                </a:pPr>
                <a:r>
                  <a:rPr lang="en-US" altLang="zh-CN" b="1"/>
                  <a:t>Data</a:t>
                </a:r>
                <a:r>
                  <a:rPr lang="zh-CN" altLang="en-US" b="1"/>
                  <a:t> </a:t>
                </a:r>
                <a:r>
                  <a:rPr lang="en-US" altLang="zh-CN" b="1"/>
                  <a:t>augment</a:t>
                </a:r>
                <a:r>
                  <a:rPr lang="zh-CN" altLang="en-US" b="1"/>
                  <a:t> </a:t>
                </a:r>
                <a:r>
                  <a:rPr lang="en-US" altLang="zh-CN" b="1"/>
                  <a:t>strategy</a:t>
                </a:r>
                <a:r>
                  <a:rPr lang="zh-CN" altLang="en-US" b="1"/>
                  <a:t> </a:t>
                </a:r>
                <a:r>
                  <a:rPr lang="en-US" altLang="zh-CN"/>
                  <a:t>for</a:t>
                </a:r>
                <a:r>
                  <a:rPr lang="zh-CN" altLang="en-US"/>
                  <a:t> </a:t>
                </a:r>
                <a:r>
                  <a:rPr lang="en-US" altLang="zh-CN"/>
                  <a:t>robust</a:t>
                </a:r>
                <a:r>
                  <a:rPr lang="zh-CN" altLang="en-US"/>
                  <a:t> </a:t>
                </a:r>
                <a:r>
                  <a:rPr lang="en-US" altLang="zh-CN"/>
                  <a:t>to</a:t>
                </a:r>
                <a:r>
                  <a:rPr lang="zh-CN" altLang="en-US"/>
                  <a:t> </a:t>
                </a:r>
                <a:r>
                  <a:rPr lang="en-US" altLang="zh-CN"/>
                  <a:t>various</a:t>
                </a:r>
                <a:r>
                  <a:rPr lang="zh-CN" altLang="en-US"/>
                  <a:t> </a:t>
                </a:r>
                <a:r>
                  <a:rPr lang="en-US" altLang="zh-CN"/>
                  <a:t>input</a:t>
                </a:r>
                <a:r>
                  <a:rPr lang="zh-CN" altLang="en-US"/>
                  <a:t> </a:t>
                </a:r>
                <a:r>
                  <a:rPr lang="en-US" altLang="zh-CN"/>
                  <a:t>object</a:t>
                </a:r>
                <a:r>
                  <a:rPr lang="zh-CN" altLang="en-US"/>
                  <a:t> </a:t>
                </a:r>
                <a:r>
                  <a:rPr lang="en-US" altLang="zh-CN"/>
                  <a:t>sizes,</a:t>
                </a:r>
                <a:r>
                  <a:rPr lang="zh-CN" altLang="en-US"/>
                  <a:t> </a:t>
                </a:r>
                <a:r>
                  <a:rPr lang="en-US" altLang="zh-CN"/>
                  <a:t>each</a:t>
                </a:r>
                <a:r>
                  <a:rPr lang="zh-CN" altLang="en-US"/>
                  <a:t> </a:t>
                </a:r>
                <a:r>
                  <a:rPr lang="en-US" altLang="zh-CN"/>
                  <a:t>training</a:t>
                </a:r>
                <a:r>
                  <a:rPr lang="zh-CN" altLang="en-US"/>
                  <a:t> </a:t>
                </a:r>
                <a:r>
                  <a:rPr lang="en-US" altLang="zh-CN"/>
                  <a:t>image</a:t>
                </a:r>
                <a:r>
                  <a:rPr lang="zh-CN" altLang="en-US"/>
                  <a:t> </a:t>
                </a:r>
                <a:r>
                  <a:rPr lang="en-US" altLang="zh-CN"/>
                  <a:t>is</a:t>
                </a:r>
                <a:r>
                  <a:rPr lang="zh-CN" altLang="en-US"/>
                  <a:t> </a:t>
                </a:r>
                <a:r>
                  <a:rPr lang="en-US" altLang="zh-CN"/>
                  <a:t>randomly</a:t>
                </a:r>
                <a:r>
                  <a:rPr lang="zh-CN" altLang="en-US"/>
                  <a:t> </a:t>
                </a:r>
                <a:r>
                  <a:rPr lang="en-US" altLang="zh-CN"/>
                  <a:t>sampled</a:t>
                </a:r>
                <a:r>
                  <a:rPr lang="zh-CN" altLang="en-US"/>
                  <a:t> </a:t>
                </a:r>
                <a:r>
                  <a:rPr lang="en-US" altLang="zh-CN"/>
                  <a:t>by</a:t>
                </a:r>
                <a:r>
                  <a:rPr lang="zh-CN" altLang="en-US"/>
                  <a:t> </a:t>
                </a:r>
                <a:r>
                  <a:rPr lang="en-US" altLang="zh-CN"/>
                  <a:t>three</a:t>
                </a:r>
                <a:r>
                  <a:rPr lang="zh-CN" altLang="en-US"/>
                  <a:t> </a:t>
                </a:r>
                <a:r>
                  <a:rPr lang="en-US" altLang="zh-CN"/>
                  <a:t>options.</a:t>
                </a:r>
              </a:p>
              <a:p>
                <a:pPr marL="342900" indent="-342900">
                  <a:buAutoNum type="arabicPeriod"/>
                </a:pPr>
                <a:r>
                  <a:rPr lang="en-US" altLang="zh-CN"/>
                  <a:t>Compute</a:t>
                </a:r>
                <a:r>
                  <a:rPr lang="zh-CN" altLang="en-US"/>
                  <a:t> </a:t>
                </a:r>
                <a:r>
                  <a:rPr lang="en-US" altLang="zh-CN"/>
                  <a:t>loss:</a:t>
                </a:r>
                <a:r>
                  <a:rPr lang="zh-CN" altLang="en-US"/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endParaRPr lang="en-US" altLang="zh-CN"/>
              </a:p>
              <a:p>
                <a:pPr marL="342900" indent="-342900">
                  <a:buAutoNum type="arabicPeriod"/>
                </a:pPr>
                <a:r>
                  <a:rPr lang="en-US" altLang="zh-CN" b="1"/>
                  <a:t>Non-maximum</a:t>
                </a:r>
                <a:r>
                  <a:rPr lang="zh-CN" altLang="en-US" b="1"/>
                  <a:t> </a:t>
                </a:r>
                <a:r>
                  <a:rPr lang="en-US" altLang="zh-CN" b="1"/>
                  <a:t>suppression</a:t>
                </a:r>
                <a:r>
                  <a:rPr lang="en-US" altLang="zh-CN"/>
                  <a:t>.</a:t>
                </a:r>
              </a:p>
              <a:p>
                <a:pPr marL="342900" indent="-342900">
                  <a:buAutoNum type="arabicPeriod"/>
                </a:pPr>
                <a:endParaRPr lang="en-US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6B88C58-A0FB-F749-B3EB-B98C21478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55" y="791772"/>
                <a:ext cx="4012598" cy="4801314"/>
              </a:xfrm>
              <a:prstGeom prst="rect">
                <a:avLst/>
              </a:prstGeom>
              <a:blipFill>
                <a:blip r:embed="rId4"/>
                <a:stretch>
                  <a:fillRect l="-1262" t="-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508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3417</TotalTime>
  <Words>2058</Words>
  <Application>Microsoft Macintosh PowerPoint</Application>
  <PresentationFormat>Custom</PresentationFormat>
  <Paragraphs>564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王 利</dc:creator>
  <cp:lastModifiedBy>王 利</cp:lastModifiedBy>
  <cp:revision>136</cp:revision>
  <dcterms:created xsi:type="dcterms:W3CDTF">2020-01-10T21:56:34Z</dcterms:created>
  <dcterms:modified xsi:type="dcterms:W3CDTF">2020-03-02T19:29:14Z</dcterms:modified>
</cp:coreProperties>
</file>